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0" r:id="rId6"/>
    <p:sldId id="263" r:id="rId7"/>
    <p:sldId id="264" r:id="rId8"/>
    <p:sldId id="265" r:id="rId9"/>
    <p:sldId id="266" r:id="rId10"/>
    <p:sldId id="260" r:id="rId11"/>
    <p:sldId id="271" r:id="rId12"/>
    <p:sldId id="262" r:id="rId13"/>
    <p:sldId id="269" r:id="rId14"/>
    <p:sldId id="268" r:id="rId15"/>
    <p:sldId id="267" r:id="rId16"/>
    <p:sldId id="272" r:id="rId17"/>
    <p:sldId id="261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06B57-8E18-454B-9BDA-8599257B054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19D4-7455-466E-B5CD-28F7CBFC5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DCCE1-269C-4823-A969-547D6E8883C2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4F9E-89EB-4127-B968-4001C314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D1916-24E3-4235-86F1-9E26F2CC6A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D1916-24E3-4235-86F1-9E26F2CC6A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7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D1916-24E3-4235-86F1-9E26F2CC6A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4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D1916-24E3-4235-86F1-9E26F2CC6A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942A-2319-4D14-B63F-D49369D0459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D8F8-5957-41BD-9529-8BB6BD07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The Priesthood of Christian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7028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基</a:t>
            </a:r>
            <a:r>
              <a:rPr lang="zh-CN" altLang="en-US" sz="3200" b="1" dirty="0" smtClean="0"/>
              <a:t>督徒祭司的职份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21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祭司日</a:t>
            </a:r>
            <a:r>
              <a:rPr lang="zh-CN" altLang="en-US" sz="3600" dirty="0"/>
              <a:t>常的服事</a:t>
            </a:r>
            <a:r>
              <a:rPr lang="en-US" sz="3600" dirty="0"/>
              <a:t>Routine Service of a </a:t>
            </a:r>
            <a:r>
              <a:rPr lang="en-US" sz="3600" dirty="0" smtClean="0"/>
              <a:t>priest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69" y="996846"/>
            <a:ext cx="11632367" cy="56213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dirty="0" smtClean="0"/>
              <a:t>1.	</a:t>
            </a:r>
            <a:r>
              <a:rPr lang="zh-CN" altLang="en-US" sz="3200" dirty="0"/>
              <a:t>献</a:t>
            </a:r>
            <a:r>
              <a:rPr lang="zh-CN" altLang="en-US" sz="3200" dirty="0" smtClean="0"/>
              <a:t>祭 </a:t>
            </a:r>
            <a:r>
              <a:rPr lang="en-US" altLang="zh-CN" sz="3200" dirty="0" smtClean="0"/>
              <a:t>offer </a:t>
            </a:r>
            <a:r>
              <a:rPr lang="en-US" altLang="zh-CN" sz="3200" dirty="0" err="1" smtClean="0"/>
              <a:t>sacrifies</a:t>
            </a:r>
            <a:endParaRPr lang="en-US" sz="3200" dirty="0"/>
          </a:p>
          <a:p>
            <a:pPr marL="914400" lvl="1" indent="-457200">
              <a:buAutoNum type="alphaUcPeriod"/>
            </a:pPr>
            <a:r>
              <a:rPr lang="zh-CN" altLang="en-US" sz="3200" dirty="0" smtClean="0"/>
              <a:t>献</a:t>
            </a:r>
            <a:r>
              <a:rPr lang="zh-CN" altLang="en-US" sz="3200" dirty="0"/>
              <a:t>燔祭与平安祭 </a:t>
            </a:r>
            <a:r>
              <a:rPr lang="en-US" sz="3200" dirty="0"/>
              <a:t>Burn Offerings and peace offerings </a:t>
            </a:r>
            <a:endParaRPr lang="en-US" sz="3200" dirty="0" smtClean="0"/>
          </a:p>
          <a:p>
            <a:pPr lvl="2"/>
            <a:r>
              <a:rPr lang="zh-CN" altLang="en-US" sz="3200" dirty="0" smtClean="0"/>
              <a:t>早、晚</a:t>
            </a:r>
            <a:r>
              <a:rPr lang="zh-CN" altLang="en-US" sz="3200" dirty="0"/>
              <a:t>都</a:t>
            </a:r>
            <a:r>
              <a:rPr lang="zh-CN" altLang="en-US" sz="3200" dirty="0" smtClean="0"/>
              <a:t>要献</a:t>
            </a:r>
            <a:r>
              <a:rPr lang="en-US" sz="3200" dirty="0" smtClean="0"/>
              <a:t>in the Morning and at twilight</a:t>
            </a:r>
            <a:r>
              <a:rPr lang="zh-CN" altLang="en-US" sz="3200" dirty="0" smtClean="0"/>
              <a:t>（出</a:t>
            </a:r>
            <a:r>
              <a:rPr lang="en-US" sz="3200" dirty="0" err="1" smtClean="0"/>
              <a:t>Exod</a:t>
            </a:r>
            <a:r>
              <a:rPr lang="en-US" sz="3200" dirty="0" smtClean="0"/>
              <a:t> 29:38-39 </a:t>
            </a:r>
            <a:r>
              <a:rPr lang="en-US" altLang="zh-CN" sz="3200" dirty="0" smtClean="0"/>
              <a:t>vs </a:t>
            </a:r>
            <a:r>
              <a:rPr lang="zh-CN" altLang="en-US" sz="3200" dirty="0" smtClean="0"/>
              <a:t>罗 </a:t>
            </a:r>
            <a:r>
              <a:rPr lang="en-US" altLang="zh-CN" sz="3200" dirty="0" smtClean="0"/>
              <a:t>rom.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12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1-2</a:t>
            </a:r>
            <a:r>
              <a:rPr lang="zh-CN" altLang="en-US" sz="3200" dirty="0" smtClean="0"/>
              <a:t>）</a:t>
            </a:r>
            <a:endParaRPr lang="en-US" altLang="zh-CN" sz="3200" dirty="0"/>
          </a:p>
          <a:p>
            <a:pPr lvl="2"/>
            <a:r>
              <a:rPr lang="zh-CN" altLang="en-US" sz="3200" dirty="0" smtClean="0"/>
              <a:t>坛</a:t>
            </a:r>
            <a:r>
              <a:rPr lang="zh-CN" altLang="en-US" sz="3200" dirty="0"/>
              <a:t>上的火要常常烧着、不可熄灭 </a:t>
            </a:r>
            <a:r>
              <a:rPr lang="en-US" sz="3200" dirty="0"/>
              <a:t>The fire on the altar shall be kept burning on it and shall  not go out.</a:t>
            </a:r>
            <a:r>
              <a:rPr lang="zh-CN" altLang="en-US" sz="3200" dirty="0"/>
              <a:t>（利</a:t>
            </a:r>
            <a:r>
              <a:rPr lang="en-US" sz="3200" dirty="0"/>
              <a:t>Lev. 6</a:t>
            </a:r>
            <a:r>
              <a:rPr lang="zh-CN" altLang="en-US" sz="3200" dirty="0"/>
              <a:t>：</a:t>
            </a:r>
            <a:r>
              <a:rPr lang="en-US" sz="3200" dirty="0" smtClean="0"/>
              <a:t>12  vs. </a:t>
            </a:r>
            <a:r>
              <a:rPr lang="zh-CN" altLang="en-US" sz="3200" dirty="0" smtClean="0"/>
              <a:t>罗 </a:t>
            </a:r>
            <a:r>
              <a:rPr lang="en-US" sz="3200" dirty="0" smtClean="0"/>
              <a:t>rom. 12:11</a:t>
            </a:r>
            <a:r>
              <a:rPr lang="zh-CN" altLang="en-US" sz="3200" dirty="0" smtClean="0"/>
              <a:t>）</a:t>
            </a:r>
            <a:endParaRPr lang="en-US" sz="3200" dirty="0"/>
          </a:p>
          <a:p>
            <a:pPr marL="457200" lvl="1" indent="0">
              <a:buNone/>
            </a:pPr>
            <a:r>
              <a:rPr lang="en-US" altLang="zh-CN" sz="3200" dirty="0" smtClean="0"/>
              <a:t>B</a:t>
            </a:r>
            <a:r>
              <a:rPr lang="en-US" altLang="zh-CN" sz="3200" dirty="0"/>
              <a:t>.</a:t>
            </a:r>
            <a:r>
              <a:rPr lang="en-US" altLang="zh-CN" sz="3200" dirty="0" smtClean="0"/>
              <a:t>	</a:t>
            </a:r>
            <a:r>
              <a:rPr lang="zh-CN" altLang="en-US" sz="3200" dirty="0" smtClean="0"/>
              <a:t>赎</a:t>
            </a:r>
            <a:r>
              <a:rPr lang="zh-CN" altLang="en-US" sz="3200" dirty="0"/>
              <a:t>罪祭、赎愆祭（利</a:t>
            </a:r>
            <a:r>
              <a:rPr lang="en-US" sz="3200" dirty="0"/>
              <a:t>Lev 4</a:t>
            </a:r>
            <a:r>
              <a:rPr lang="zh-CN" altLang="en-US" sz="3200" dirty="0"/>
              <a:t>：</a:t>
            </a:r>
            <a:r>
              <a:rPr lang="en-US" sz="3200" dirty="0" smtClean="0"/>
              <a:t>1 </a:t>
            </a:r>
            <a:r>
              <a:rPr lang="en-US" altLang="zh-CN" sz="3200" dirty="0" smtClean="0"/>
              <a:t>vs </a:t>
            </a:r>
            <a:r>
              <a:rPr lang="zh-CN" altLang="en-US" sz="3200" dirty="0" smtClean="0"/>
              <a:t>加 </a:t>
            </a:r>
            <a:r>
              <a:rPr lang="en-US" altLang="zh-CN" sz="3200" dirty="0" smtClean="0"/>
              <a:t>gal. 6:1-5</a:t>
            </a:r>
            <a:r>
              <a:rPr lang="zh-CN" altLang="en-US" sz="3200" dirty="0" smtClean="0"/>
              <a:t>）</a:t>
            </a:r>
            <a:r>
              <a:rPr lang="en-US" altLang="zh-CN" sz="3200" dirty="0" smtClean="0"/>
              <a:t>- </a:t>
            </a:r>
            <a:r>
              <a:rPr lang="zh-CN" altLang="en-US" sz="3200" dirty="0" smtClean="0"/>
              <a:t>误犯时所献的祭</a:t>
            </a:r>
            <a:endParaRPr lang="en-US" altLang="zh-CN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如何献 燔祭</a:t>
            </a:r>
            <a:r>
              <a:rPr lang="en-US" dirty="0" smtClean="0"/>
              <a:t>Burn  Offering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iblestudyoutlines.org/wp-content/uploads/2012/09/altar-of-burnt-off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70" y="2139846"/>
            <a:ext cx="55340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zh-CN" altLang="en-US" dirty="0" smtClean="0"/>
              <a:t>圣所的服事 </a:t>
            </a:r>
            <a:r>
              <a:rPr lang="en-US" altLang="zh-CN" dirty="0" smtClean="0"/>
              <a:t>serving in the Holy Place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800" dirty="0" smtClean="0"/>
              <a:t>洗濯盆</a:t>
            </a:r>
            <a:r>
              <a:rPr lang="en-US" sz="2800" dirty="0" smtClean="0"/>
              <a:t>the basin of bronze</a:t>
            </a:r>
            <a:r>
              <a:rPr lang="zh-CN" altLang="en-US" sz="2800" dirty="0" smtClean="0"/>
              <a:t>（出</a:t>
            </a:r>
            <a:r>
              <a:rPr lang="en-US" sz="2800" dirty="0" smtClean="0"/>
              <a:t>Exod. 30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17</a:t>
            </a:r>
            <a:r>
              <a:rPr lang="zh-CN" altLang="en-US" sz="2800" dirty="0" smtClean="0"/>
              <a:t>）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800" dirty="0" smtClean="0"/>
              <a:t>灯要常常点着 （利</a:t>
            </a:r>
            <a:r>
              <a:rPr lang="en-US" sz="2800" dirty="0" smtClean="0"/>
              <a:t>Lev. 24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sz="2800" dirty="0" smtClean="0"/>
              <a:t>-</a:t>
            </a:r>
            <a:r>
              <a:rPr lang="zh-CN" altLang="en-US" sz="2800" dirty="0" smtClean="0"/>
              <a:t>都向 灯台前面发光</a:t>
            </a:r>
            <a:r>
              <a:rPr lang="en-US" sz="2800" dirty="0" smtClean="0"/>
              <a:t>the seven lamps shall give light in the front of the lampstand (</a:t>
            </a:r>
            <a:r>
              <a:rPr lang="zh-CN" altLang="en-US" sz="2800" dirty="0" smtClean="0"/>
              <a:t>民 </a:t>
            </a:r>
            <a:r>
              <a:rPr lang="en-US" altLang="zh-CN" sz="2800" dirty="0" err="1" smtClean="0"/>
              <a:t>N</a:t>
            </a:r>
            <a:r>
              <a:rPr lang="en-US" sz="2800" dirty="0" err="1" smtClean="0"/>
              <a:t>um</a:t>
            </a:r>
            <a:r>
              <a:rPr lang="en-US" sz="2800" dirty="0" smtClean="0"/>
              <a:t> 8:2) vs. </a:t>
            </a:r>
            <a:r>
              <a:rPr lang="zh-CN" altLang="en-US" sz="2800" dirty="0" smtClean="0"/>
              <a:t>太 </a:t>
            </a:r>
            <a:r>
              <a:rPr lang="en-US" altLang="zh-CN" sz="2800" dirty="0"/>
              <a:t>M</a:t>
            </a:r>
            <a:r>
              <a:rPr lang="en-US" sz="2800" dirty="0" smtClean="0"/>
              <a:t>att 5:15-16</a:t>
            </a:r>
            <a:r>
              <a:rPr lang="zh-CN" altLang="en-US" sz="2800" dirty="0" smtClean="0"/>
              <a:t>、可 </a:t>
            </a:r>
            <a:r>
              <a:rPr lang="en-US" sz="2800" dirty="0" smtClean="0"/>
              <a:t>Mark 4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21</a:t>
            </a:r>
            <a:r>
              <a:rPr lang="zh-CN" altLang="en-US" sz="2800" dirty="0" smtClean="0"/>
              <a:t>）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800" dirty="0" smtClean="0"/>
              <a:t>香坛</a:t>
            </a:r>
            <a:r>
              <a:rPr lang="en-US" sz="2800" dirty="0" smtClean="0"/>
              <a:t> the Altar of Incense </a:t>
            </a:r>
            <a:r>
              <a:rPr lang="zh-CN" altLang="en-US" sz="2800" dirty="0" smtClean="0"/>
              <a:t>（出</a:t>
            </a:r>
            <a:r>
              <a:rPr lang="en-US" sz="2800" dirty="0" smtClean="0"/>
              <a:t>Exd.30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7</a:t>
            </a:r>
            <a:r>
              <a:rPr lang="zh-CN" altLang="en-US" sz="2800" dirty="0" smtClean="0"/>
              <a:t>）</a:t>
            </a:r>
            <a:r>
              <a:rPr lang="en-US" sz="2800" dirty="0" smtClean="0"/>
              <a:t>- </a:t>
            </a:r>
            <a:r>
              <a:rPr lang="zh-CN" altLang="en-US" sz="2800" dirty="0" smtClean="0"/>
              <a:t>收拾灯时要烧馨香料的香</a:t>
            </a:r>
            <a:r>
              <a:rPr lang="en-US" sz="2800" dirty="0" smtClean="0"/>
              <a:t>burn incense when he dress the lamp in the morning and at twilight vs. </a:t>
            </a:r>
            <a:r>
              <a:rPr lang="zh-CN" altLang="en-US" sz="2800" dirty="0" smtClean="0"/>
              <a:t>路 </a:t>
            </a:r>
            <a:r>
              <a:rPr lang="en-US" altLang="zh-CN" sz="2800" dirty="0" smtClean="0"/>
              <a:t>Luke 1:8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9</a:t>
            </a:r>
            <a:r>
              <a:rPr lang="zh-CN" altLang="en-US" sz="2800" dirty="0" smtClean="0"/>
              <a:t>、启</a:t>
            </a:r>
            <a:r>
              <a:rPr lang="en-US" altLang="zh-CN" sz="2800" dirty="0" smtClean="0"/>
              <a:t>Rev. 5:8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800" dirty="0" smtClean="0"/>
              <a:t>每安息日要换陈设饼（</a:t>
            </a:r>
            <a:r>
              <a:rPr lang="en-US" sz="2800" dirty="0" smtClean="0"/>
              <a:t>renew the showbread on Sabbath) </a:t>
            </a:r>
            <a:r>
              <a:rPr lang="zh-CN" altLang="en-US" sz="2800" dirty="0" smtClean="0"/>
              <a:t>利 </a:t>
            </a:r>
            <a:r>
              <a:rPr lang="en-US" altLang="zh-CN" sz="2800" dirty="0" smtClean="0"/>
              <a:t>Lev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24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5-9 vs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94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we serve in the Holy 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ngabo.org/prophetic/israel/symbols/tabernacle/images/la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70" y="2272506"/>
            <a:ext cx="3810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we dress the Lamps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raebear.net/faith/biblestudy/exodus/seg3_sinai/aaron-lampst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3" y="377002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P71RtcChqmM/US-9zEcFqqI/AAAAAAAAAYc/LOqslXuq4Vw/s1600/altar+of+incen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90" y="1511208"/>
            <a:ext cx="3469101" cy="36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ZHzz9LUp8cI/UP-Ee7tXEyI/AAAAAAAAEts/hTcwsXCiez8/s320/tabernacle-table-of-showb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27" y="3597639"/>
            <a:ext cx="2735333" cy="31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如何献陈设饼</a:t>
            </a:r>
            <a:r>
              <a:rPr lang="en-US" altLang="zh-CN" dirty="0" smtClean="0"/>
              <a:t>How we offer the bread of presence (Showbread)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 descr="http://www.christiantimes.cn/assets/cache/800_watermark/assets/media/gallery/201406/56/www.christiantimes.c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6" y="2024297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教导神的律例使得人转离恶道</a:t>
            </a:r>
            <a:r>
              <a:rPr lang="en-US" altLang="zh-CN" dirty="0" smtClean="0"/>
              <a:t>Teaching the Statues of the Lord, turn many from iniquities. (</a:t>
            </a:r>
            <a:r>
              <a:rPr lang="zh-CN" altLang="en-US" dirty="0" smtClean="0"/>
              <a:t>利 </a:t>
            </a:r>
            <a:r>
              <a:rPr lang="en-US" altLang="zh-CN" dirty="0" smtClean="0"/>
              <a:t>Lev</a:t>
            </a:r>
            <a:r>
              <a:rPr lang="zh-CN" altLang="en-US" dirty="0" smtClean="0"/>
              <a:t>。 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8-10 vs</a:t>
            </a:r>
            <a:r>
              <a:rPr lang="zh-CN" altLang="en-US" dirty="0" smtClean="0"/>
              <a:t>。来</a:t>
            </a:r>
            <a:r>
              <a:rPr lang="en-US" altLang="zh-CN" dirty="0" err="1" smtClean="0"/>
              <a:t>heb.</a:t>
            </a:r>
            <a:r>
              <a:rPr lang="en-US" altLang="zh-CN" dirty="0" smtClean="0"/>
              <a:t> 3:12-13</a:t>
            </a:r>
            <a:r>
              <a:rPr lang="zh-CN" altLang="en-US" dirty="0" smtClean="0"/>
              <a:t>、林後</a:t>
            </a:r>
            <a:r>
              <a:rPr lang="en-US" altLang="zh-CN" dirty="0" smtClean="0"/>
              <a:t>5</a:t>
            </a:r>
            <a:r>
              <a:rPr lang="zh-CN" altLang="en-US" dirty="0" smtClean="0"/>
              <a:t>；</a:t>
            </a:r>
            <a:r>
              <a:rPr lang="en-US" altLang="zh-CN" dirty="0" smtClean="0"/>
              <a:t>19-21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706"/>
          </a:xfrm>
        </p:spPr>
        <p:txBody>
          <a:bodyPr/>
          <a:lstStyle/>
          <a:p>
            <a:pPr algn="ctr"/>
            <a:r>
              <a:rPr lang="zh-CN" altLang="en-US" dirty="0"/>
              <a:t>与神相会之处 </a:t>
            </a:r>
            <a:r>
              <a:rPr lang="en-US" dirty="0"/>
              <a:t>Meeting with God 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7" y="1521502"/>
            <a:ext cx="10515600" cy="5336498"/>
          </a:xfrm>
        </p:spPr>
        <p:txBody>
          <a:bodyPr>
            <a:normAutofit lnSpcReduction="10000"/>
          </a:bodyPr>
          <a:lstStyle/>
          <a:p>
            <a:pPr lvl="0"/>
            <a:r>
              <a:rPr lang="zh-CN" altLang="en-US" sz="2600" dirty="0"/>
              <a:t>祭坛 </a:t>
            </a:r>
            <a:r>
              <a:rPr lang="en-US" sz="2600" dirty="0"/>
              <a:t>Altar of Burn Offering</a:t>
            </a:r>
            <a:r>
              <a:rPr lang="zh-CN" altLang="en-US" sz="2600" dirty="0"/>
              <a:t>（出</a:t>
            </a:r>
            <a:r>
              <a:rPr lang="en-US" sz="2600" dirty="0"/>
              <a:t>Exod. 29</a:t>
            </a:r>
            <a:r>
              <a:rPr lang="zh-CN" altLang="en-US" sz="2600" dirty="0"/>
              <a:t>：</a:t>
            </a:r>
            <a:r>
              <a:rPr lang="en-US" sz="2600" dirty="0"/>
              <a:t>42</a:t>
            </a:r>
            <a:r>
              <a:rPr lang="zh-CN" altLang="en-US" sz="2600" dirty="0"/>
              <a:t>）</a:t>
            </a:r>
            <a:endParaRPr lang="en-US" sz="2600" dirty="0"/>
          </a:p>
          <a:p>
            <a:pPr lvl="1"/>
            <a:r>
              <a:rPr lang="zh-CN" altLang="en-US" sz="2600" dirty="0"/>
              <a:t>燔祭</a:t>
            </a:r>
            <a:r>
              <a:rPr lang="en-US" sz="2600" dirty="0"/>
              <a:t> (burn offering)</a:t>
            </a:r>
          </a:p>
          <a:p>
            <a:pPr lvl="1"/>
            <a:r>
              <a:rPr lang="zh-CN" altLang="en-US" sz="2600" dirty="0"/>
              <a:t>平安祭 （</a:t>
            </a:r>
            <a:r>
              <a:rPr lang="en-US" sz="2600" dirty="0"/>
              <a:t>peace offering</a:t>
            </a:r>
            <a:r>
              <a:rPr lang="zh-CN" altLang="en-US" sz="2600" dirty="0"/>
              <a:t>）</a:t>
            </a:r>
            <a:endParaRPr lang="en-US" sz="2600" dirty="0"/>
          </a:p>
          <a:p>
            <a:pPr lvl="0"/>
            <a:r>
              <a:rPr lang="zh-CN" altLang="en-US" sz="2600" dirty="0"/>
              <a:t>香坛</a:t>
            </a:r>
            <a:r>
              <a:rPr lang="en-US" sz="2600" dirty="0"/>
              <a:t> Altar of Incense</a:t>
            </a:r>
            <a:r>
              <a:rPr lang="zh-CN" altLang="en-US" sz="2600" dirty="0"/>
              <a:t>（出</a:t>
            </a:r>
            <a:r>
              <a:rPr lang="en-US" sz="2600" dirty="0" err="1"/>
              <a:t>Exod</a:t>
            </a:r>
            <a:r>
              <a:rPr lang="en-US" sz="2600" dirty="0"/>
              <a:t> 30</a:t>
            </a:r>
            <a:r>
              <a:rPr lang="zh-CN" altLang="en-US" sz="2600" dirty="0"/>
              <a:t>：</a:t>
            </a:r>
            <a:r>
              <a:rPr lang="en-US" sz="2600" dirty="0"/>
              <a:t>36</a:t>
            </a:r>
            <a:r>
              <a:rPr lang="zh-CN" altLang="en-US" sz="2600" dirty="0"/>
              <a:t>）</a:t>
            </a:r>
            <a:endParaRPr lang="en-US" sz="2600"/>
          </a:p>
          <a:p>
            <a:pPr lvl="0"/>
            <a:r>
              <a:rPr lang="zh-CN" altLang="en-US" sz="2600" smtClean="0"/>
              <a:t>施</a:t>
            </a:r>
            <a:r>
              <a:rPr lang="zh-CN" altLang="en-US" sz="2600" dirty="0"/>
              <a:t>恩座 </a:t>
            </a:r>
            <a:r>
              <a:rPr lang="en-US" sz="2600" dirty="0"/>
              <a:t>Mercy seat,  throne of grace</a:t>
            </a:r>
            <a:r>
              <a:rPr lang="zh-CN" altLang="en-US" sz="2600" dirty="0"/>
              <a:t>（出</a:t>
            </a:r>
            <a:r>
              <a:rPr lang="en-US" sz="2600" dirty="0"/>
              <a:t>Exod. 30</a:t>
            </a:r>
            <a:r>
              <a:rPr lang="zh-CN" altLang="en-US" sz="2600" dirty="0"/>
              <a:t>：</a:t>
            </a:r>
            <a:r>
              <a:rPr lang="en-US" sz="2600" dirty="0"/>
              <a:t>6</a:t>
            </a:r>
            <a:r>
              <a:rPr lang="zh-CN" altLang="en-US" sz="2600" dirty="0"/>
              <a:t>、希</a:t>
            </a:r>
            <a:r>
              <a:rPr lang="en-US" sz="2600" dirty="0" err="1"/>
              <a:t>Heb</a:t>
            </a:r>
            <a:r>
              <a:rPr lang="en-US" sz="2600" dirty="0"/>
              <a:t> 4</a:t>
            </a:r>
            <a:r>
              <a:rPr lang="zh-CN" altLang="en-US" sz="2600" dirty="0"/>
              <a:t>：</a:t>
            </a:r>
            <a:r>
              <a:rPr lang="en-US" sz="2600" dirty="0" smtClean="0"/>
              <a:t>16</a:t>
            </a:r>
            <a:r>
              <a:rPr lang="zh-CN" altLang="en-US" sz="2600" dirty="0" smtClean="0"/>
              <a:t>、</a:t>
            </a:r>
            <a:r>
              <a:rPr lang="en-US" altLang="zh-CN" sz="2600" dirty="0" smtClean="0"/>
              <a:t>10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19</a:t>
            </a:r>
            <a:r>
              <a:rPr lang="zh-CN" altLang="en-US" sz="2600" dirty="0" smtClean="0"/>
              <a:t>）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为要得怜恤（</a:t>
            </a:r>
            <a:r>
              <a:rPr lang="en-US" altLang="zh-CN" sz="2600" dirty="0" smtClean="0"/>
              <a:t>Receive Mercy)</a:t>
            </a:r>
          </a:p>
          <a:p>
            <a:pPr lvl="1"/>
            <a:r>
              <a:rPr lang="zh-CN" altLang="en-US" sz="2600" dirty="0" smtClean="0"/>
              <a:t>蒙恩惠（</a:t>
            </a:r>
            <a:r>
              <a:rPr lang="en-US" altLang="zh-CN" sz="2600" dirty="0" smtClean="0"/>
              <a:t>Find Grace)</a:t>
            </a:r>
          </a:p>
          <a:p>
            <a:pPr lvl="2"/>
            <a:r>
              <a:rPr lang="zh-CN" altLang="en-US" sz="2600" dirty="0" smtClean="0"/>
              <a:t>作随时的帮助</a:t>
            </a:r>
            <a:r>
              <a:rPr lang="en-US" altLang="zh-CN" sz="2600" dirty="0" smtClean="0"/>
              <a:t>(to help in Time of Need)</a:t>
            </a:r>
          </a:p>
          <a:p>
            <a:pPr lvl="1"/>
            <a:r>
              <a:rPr lang="zh-CN" altLang="en-US" sz="2600" dirty="0" smtClean="0"/>
              <a:t>抵挡魔鬼（彼前</a:t>
            </a:r>
            <a:r>
              <a:rPr lang="en-US" altLang="zh-CN" sz="2600" dirty="0" smtClean="0"/>
              <a:t>5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7-9</a:t>
            </a:r>
            <a:r>
              <a:rPr lang="zh-CN" altLang="en-US" sz="2600" dirty="0" smtClean="0"/>
              <a:t>、雅</a:t>
            </a:r>
            <a:r>
              <a:rPr lang="en-US" altLang="zh-CN" sz="2600" dirty="0" smtClean="0"/>
              <a:t>4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7</a:t>
            </a:r>
            <a:r>
              <a:rPr lang="zh-CN" altLang="en-US" sz="2600" dirty="0" smtClean="0"/>
              <a:t>）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面对试探（林前</a:t>
            </a:r>
            <a:r>
              <a:rPr lang="en-US" altLang="zh-CN" sz="2600" dirty="0" smtClean="0"/>
              <a:t>10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13</a:t>
            </a:r>
            <a:r>
              <a:rPr lang="zh-CN" altLang="en-US" sz="2600" dirty="0" smtClean="0"/>
              <a:t>）</a:t>
            </a:r>
            <a:endParaRPr lang="en-US" altLang="zh-CN" sz="26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600" dirty="0" smtClean="0"/>
              <a:t>魔鬼的目的是</a:t>
            </a:r>
            <a:r>
              <a:rPr lang="en-US" altLang="zh-CN" sz="2600" dirty="0" smtClean="0"/>
              <a:t>Paralyze(</a:t>
            </a:r>
            <a:r>
              <a:rPr lang="zh-CN" altLang="en-US" sz="2600" dirty="0" smtClean="0"/>
              <a:t>僵化）基督徒与教会、失去本位。不是要我们否认上帝的存在、而是</a:t>
            </a:r>
            <a:r>
              <a:rPr lang="en-US" altLang="zh-CN" sz="2600" dirty="0" smtClean="0"/>
              <a:t>ineffectiveness.)</a:t>
            </a:r>
          </a:p>
          <a:p>
            <a:pPr marL="0" lv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基督徒</a:t>
            </a:r>
            <a:r>
              <a:rPr lang="en-US" dirty="0" smtClean="0"/>
              <a:t>Christian vs. </a:t>
            </a:r>
            <a:r>
              <a:rPr lang="zh-CN" altLang="en-US" dirty="0" smtClean="0"/>
              <a:t>祭司</a:t>
            </a:r>
            <a:r>
              <a:rPr lang="en-US" dirty="0" smtClean="0"/>
              <a:t>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hristipedia.nl/@api/deki/files/588/=Hogepriester_reukofferalt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96" y="1767431"/>
            <a:ext cx="5714904" cy="39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ina-mike.com/wp-content/uploads/2011/03/chinese-christians-1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079"/>
            <a:ext cx="58769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基督徒祭司的身份</a:t>
            </a:r>
            <a:r>
              <a:rPr lang="en-US" dirty="0"/>
              <a:t> (the Priesthood of Christian) (1 Peter 2:9)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17" y="1690688"/>
            <a:ext cx="10752383" cy="4746933"/>
          </a:xfrm>
        </p:spPr>
        <p:txBody>
          <a:bodyPr>
            <a:normAutofit fontScale="92500"/>
          </a:bodyPr>
          <a:lstStyle/>
          <a:p>
            <a:pPr lvl="0"/>
            <a:r>
              <a:rPr lang="zh-CN" altLang="en-US" b="1" dirty="0">
                <a:solidFill>
                  <a:srgbClr val="FF0000"/>
                </a:solidFill>
              </a:rPr>
              <a:t>过去 </a:t>
            </a:r>
            <a:r>
              <a:rPr lang="en-US" b="1" dirty="0">
                <a:solidFill>
                  <a:srgbClr val="FF0000"/>
                </a:solidFill>
              </a:rPr>
              <a:t>the Past </a:t>
            </a:r>
            <a:r>
              <a:rPr lang="en-US" dirty="0"/>
              <a:t>– </a:t>
            </a:r>
            <a:r>
              <a:rPr lang="zh-CN" altLang="en-US" dirty="0"/>
              <a:t>出</a:t>
            </a:r>
            <a:r>
              <a:rPr lang="en-US" dirty="0" err="1"/>
              <a:t>Exod</a:t>
            </a:r>
            <a:r>
              <a:rPr lang="en-US" dirty="0"/>
              <a:t> 19</a:t>
            </a:r>
            <a:r>
              <a:rPr lang="zh-CN" altLang="en-US" dirty="0"/>
              <a:t>：</a:t>
            </a:r>
            <a:r>
              <a:rPr lang="en-US" dirty="0"/>
              <a:t>6 “</a:t>
            </a:r>
            <a:r>
              <a:rPr lang="zh-CN" altLang="en-US" dirty="0"/>
              <a:t>你们要归我作祭司的国度、为圣洁的国民</a:t>
            </a:r>
            <a:r>
              <a:rPr lang="en-US" dirty="0"/>
              <a:t>” you shall be to me a kingdom of priests and a holy nation</a:t>
            </a:r>
          </a:p>
          <a:p>
            <a:pPr lvl="0"/>
            <a:r>
              <a:rPr lang="zh-CN" altLang="en-US" b="1" dirty="0">
                <a:solidFill>
                  <a:srgbClr val="FF0000"/>
                </a:solidFill>
              </a:rPr>
              <a:t>现在 </a:t>
            </a:r>
            <a:r>
              <a:rPr lang="en-US" b="1" dirty="0">
                <a:solidFill>
                  <a:srgbClr val="FF0000"/>
                </a:solidFill>
              </a:rPr>
              <a:t>the Present </a:t>
            </a:r>
            <a:r>
              <a:rPr lang="en-US" dirty="0"/>
              <a:t>–</a:t>
            </a:r>
            <a:r>
              <a:rPr lang="zh-CN" altLang="en-US" dirty="0"/>
              <a:t>彼前 </a:t>
            </a:r>
            <a:r>
              <a:rPr lang="en-US" dirty="0"/>
              <a:t>1 Pet 2</a:t>
            </a:r>
            <a:r>
              <a:rPr lang="zh-CN" altLang="en-US" dirty="0"/>
              <a:t>：</a:t>
            </a:r>
            <a:r>
              <a:rPr lang="en-US" dirty="0"/>
              <a:t>9</a:t>
            </a:r>
            <a:r>
              <a:rPr lang="zh-CN" altLang="en-US" dirty="0"/>
              <a:t>“惟有你们是被拣选的族类、是</a:t>
            </a:r>
            <a:r>
              <a:rPr lang="zh-CN" altLang="en-US" b="1" dirty="0"/>
              <a:t>有君尊的祭司</a:t>
            </a:r>
            <a:r>
              <a:rPr lang="zh-CN" altLang="en-US" dirty="0"/>
              <a:t>、是圣洁的国度、是属 神的子民、叫你们宣扬那召你们出黑暗入光明者的美德</a:t>
            </a:r>
            <a:r>
              <a:rPr lang="en-US" dirty="0"/>
              <a:t>”</a:t>
            </a:r>
            <a:r>
              <a:rPr lang="zh-CN" altLang="en-US" dirty="0"/>
              <a:t>。</a:t>
            </a:r>
            <a:r>
              <a:rPr lang="en-US" dirty="0"/>
              <a:t>”But you are a chosen race, a royal priesthood, a holy nation, a people for his own possession, that you may proclaim the excellences of him who called </a:t>
            </a:r>
            <a:r>
              <a:rPr lang="en-US" dirty="0" err="1"/>
              <a:t>yu</a:t>
            </a:r>
            <a:r>
              <a:rPr lang="en-US" dirty="0"/>
              <a:t> out of darkness into his marvelous light.”</a:t>
            </a:r>
          </a:p>
          <a:p>
            <a:pPr lvl="0"/>
            <a:r>
              <a:rPr lang="zh-CN" altLang="en-US" b="1" dirty="0">
                <a:solidFill>
                  <a:srgbClr val="FF0000"/>
                </a:solidFill>
              </a:rPr>
              <a:t>将来 </a:t>
            </a:r>
            <a:r>
              <a:rPr lang="en-US" b="1" dirty="0">
                <a:solidFill>
                  <a:srgbClr val="FF0000"/>
                </a:solidFill>
              </a:rPr>
              <a:t> the Future </a:t>
            </a:r>
            <a:r>
              <a:rPr lang="en-US" dirty="0"/>
              <a:t>– </a:t>
            </a:r>
            <a:r>
              <a:rPr lang="zh-CN" altLang="en-US" dirty="0"/>
              <a:t>启</a:t>
            </a:r>
            <a:r>
              <a:rPr lang="en-US" dirty="0"/>
              <a:t>Rev.  5</a:t>
            </a:r>
            <a:r>
              <a:rPr lang="zh-CN" altLang="en-US" dirty="0"/>
              <a:t>：</a:t>
            </a:r>
            <a:r>
              <a:rPr lang="en-US" dirty="0"/>
              <a:t>9</a:t>
            </a:r>
            <a:r>
              <a:rPr lang="zh-CN" altLang="en-US" dirty="0"/>
              <a:t>、</a:t>
            </a:r>
            <a:r>
              <a:rPr lang="en-US" dirty="0"/>
              <a:t>10</a:t>
            </a:r>
            <a:r>
              <a:rPr lang="zh-CN" altLang="en-US" dirty="0"/>
              <a:t>“。。。从各族各方、各国中买了人来</a:t>
            </a:r>
            <a:r>
              <a:rPr lang="zh-CN" altLang="en-US" dirty="0" smtClean="0"/>
              <a:t>、</a:t>
            </a:r>
            <a:r>
              <a:rPr lang="zh-CN" altLang="en-US" dirty="0"/>
              <a:t>叫</a:t>
            </a:r>
            <a:r>
              <a:rPr lang="zh-CN" altLang="en-US" dirty="0" smtClean="0"/>
              <a:t>他</a:t>
            </a:r>
            <a:r>
              <a:rPr lang="zh-CN" altLang="en-US" dirty="0"/>
              <a:t>们归於 神、又叫他们成为国民、作</a:t>
            </a:r>
            <a:r>
              <a:rPr lang="zh-CN" altLang="en-US" b="1" dirty="0"/>
              <a:t>祭司</a:t>
            </a:r>
            <a:r>
              <a:rPr lang="zh-CN" altLang="en-US" dirty="0"/>
              <a:t>、归於神、在地上执掌</a:t>
            </a:r>
            <a:r>
              <a:rPr lang="zh-CN" altLang="en-US" b="1" dirty="0"/>
              <a:t>王權</a:t>
            </a:r>
            <a:r>
              <a:rPr lang="zh-CN" altLang="en-US" dirty="0"/>
              <a:t>”</a:t>
            </a:r>
            <a:r>
              <a:rPr lang="en-US" dirty="0"/>
              <a:t>”you ransomed people for God from very tribe and language and people and nation and you have made them a kingdom and priests to our God, and they shall reign on the earth.”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000" dirty="0"/>
              <a:t>祭司的约</a:t>
            </a:r>
            <a:r>
              <a:rPr lang="en-US" sz="4000" dirty="0"/>
              <a:t>the covenant of Priest – </a:t>
            </a:r>
            <a:r>
              <a:rPr lang="zh-CN" altLang="en-US" sz="4000" dirty="0"/>
              <a:t>生命和平安的约 </a:t>
            </a:r>
            <a:r>
              <a:rPr lang="en-US" sz="4000" dirty="0" smtClean="0"/>
              <a:t>the </a:t>
            </a:r>
            <a:r>
              <a:rPr lang="en-US" sz="4000" dirty="0"/>
              <a:t>Covenant of Life and </a:t>
            </a:r>
            <a:r>
              <a:rPr lang="en-US" sz="4000" dirty="0" smtClean="0"/>
              <a:t>Peace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zh-CN" altLang="en-US" sz="4000" dirty="0" smtClean="0"/>
              <a:t>玛</a:t>
            </a:r>
            <a:r>
              <a:rPr lang="en-US" sz="4000" dirty="0" smtClean="0"/>
              <a:t>Malachi2</a:t>
            </a:r>
            <a:r>
              <a:rPr lang="zh-CN" altLang="en-US" sz="4000" dirty="0"/>
              <a:t>：</a:t>
            </a:r>
            <a:r>
              <a:rPr lang="en-US" sz="4000" dirty="0"/>
              <a:t>5-7</a:t>
            </a:r>
            <a:r>
              <a:rPr lang="zh-CN" altLang="en-US" sz="4000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祭司职责的内容 </a:t>
            </a:r>
            <a:r>
              <a:rPr lang="en-US" altLang="zh-CN" dirty="0" smtClean="0"/>
              <a:t>(</a:t>
            </a:r>
            <a:r>
              <a:rPr lang="zh-CN" altLang="en-US" dirty="0"/>
              <a:t>利 </a:t>
            </a:r>
            <a:r>
              <a:rPr lang="en-US" dirty="0"/>
              <a:t>Lev 10</a:t>
            </a:r>
            <a:r>
              <a:rPr lang="zh-CN" altLang="en-US" dirty="0"/>
              <a:t>：</a:t>
            </a:r>
            <a:r>
              <a:rPr lang="en-US" dirty="0" smtClean="0"/>
              <a:t>8-10):</a:t>
            </a:r>
            <a:endParaRPr lang="en-US" altLang="zh-CN" dirty="0" smtClean="0"/>
          </a:p>
          <a:p>
            <a:r>
              <a:rPr lang="zh-CN" altLang="en-US" b="1" dirty="0" smtClean="0"/>
              <a:t>关乎生</a:t>
            </a:r>
            <a:r>
              <a:rPr lang="zh-CN" altLang="en-US" b="1" dirty="0"/>
              <a:t>命</a:t>
            </a:r>
            <a:r>
              <a:rPr lang="en-US" b="1" dirty="0"/>
              <a:t> Life </a:t>
            </a:r>
            <a:r>
              <a:rPr lang="en-US" dirty="0"/>
              <a:t>- </a:t>
            </a:r>
            <a:r>
              <a:rPr lang="zh-CN" altLang="en-US" dirty="0"/>
              <a:t>分别圣俗、洁净与不洁净 </a:t>
            </a:r>
            <a:r>
              <a:rPr lang="zh-CN" altLang="en-US" dirty="0" smtClean="0"/>
              <a:t>与献平安与燔祭</a:t>
            </a:r>
            <a:r>
              <a:rPr lang="en-US" dirty="0" smtClean="0"/>
              <a:t>distinguish </a:t>
            </a:r>
            <a:r>
              <a:rPr lang="en-US" dirty="0"/>
              <a:t>the holy and the common and between the unclean and </a:t>
            </a:r>
            <a:r>
              <a:rPr lang="en-US" dirty="0" smtClean="0"/>
              <a:t>clean, </a:t>
            </a:r>
            <a:r>
              <a:rPr lang="en-US" altLang="zh-CN" dirty="0" smtClean="0"/>
              <a:t>and offer burn and peace offerings</a:t>
            </a:r>
            <a:endParaRPr lang="en-US" dirty="0"/>
          </a:p>
          <a:p>
            <a:r>
              <a:rPr lang="zh-CN" altLang="en-US" b="1" dirty="0" smtClean="0"/>
              <a:t>关乎平</a:t>
            </a:r>
            <a:r>
              <a:rPr lang="zh-CN" altLang="en-US" b="1" dirty="0"/>
              <a:t>安 </a:t>
            </a:r>
            <a:r>
              <a:rPr lang="en-US" b="1" dirty="0"/>
              <a:t>Peace </a:t>
            </a:r>
            <a:r>
              <a:rPr lang="en-US" dirty="0"/>
              <a:t>- </a:t>
            </a:r>
            <a:r>
              <a:rPr lang="zh-CN" altLang="en-US" dirty="0"/>
              <a:t>教导律例典章、使得多人离开罪</a:t>
            </a:r>
            <a:r>
              <a:rPr lang="zh-CN" altLang="en-US" dirty="0" smtClean="0"/>
              <a:t>恶与献赎罪祭 </a:t>
            </a:r>
            <a:r>
              <a:rPr lang="en-US" dirty="0"/>
              <a:t>teach the </a:t>
            </a:r>
            <a:r>
              <a:rPr lang="en-US" altLang="zh-CN" dirty="0" smtClean="0"/>
              <a:t>people of Israel all </a:t>
            </a:r>
            <a:r>
              <a:rPr lang="en-US" dirty="0" smtClean="0"/>
              <a:t>the </a:t>
            </a:r>
            <a:r>
              <a:rPr lang="en-US" dirty="0"/>
              <a:t>statues of the Lord and turn many from </a:t>
            </a:r>
            <a:r>
              <a:rPr lang="en-US" dirty="0" smtClean="0"/>
              <a:t>iniquity, </a:t>
            </a:r>
            <a:r>
              <a:rPr lang="en-US" altLang="zh-CN" dirty="0" smtClean="0"/>
              <a:t>and offer Sin and Guilt offerings</a:t>
            </a:r>
          </a:p>
          <a:p>
            <a:pPr lvl="0"/>
            <a:r>
              <a:rPr lang="en-US" dirty="0"/>
              <a:t>Mediator between God and Man</a:t>
            </a:r>
          </a:p>
          <a:p>
            <a:pPr lvl="0"/>
            <a:r>
              <a:rPr lang="en-US" dirty="0" smtClean="0"/>
              <a:t>Interceded </a:t>
            </a:r>
            <a:r>
              <a:rPr lang="en-US" dirty="0"/>
              <a:t>on behalf of people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祭</a:t>
            </a:r>
            <a:r>
              <a:rPr lang="zh-CN" altLang="en-US" dirty="0" smtClean="0"/>
              <a:t>司的职分对今日的我们的意义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What does it mean to us today as Priesthood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会幕</a:t>
            </a:r>
            <a:r>
              <a:rPr lang="en-US" altLang="zh-CN" dirty="0" smtClean="0"/>
              <a:t>Tabernacle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54C3-06E0-467B-B39B-83315F62A89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62" name="Picture 2" descr="http://eborg3.com/Graphics/Bible/03-Leviticus/Tabernacle/Tabernacl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2133600"/>
            <a:ext cx="6014959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圣所的圣物 </a:t>
            </a:r>
            <a:r>
              <a:rPr lang="en-US" altLang="zh-CN" dirty="0" smtClean="0"/>
              <a:t>Holy items of Tabernacle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54C3-06E0-467B-B39B-83315F62A89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8914" name="Picture 2" descr="http://eborg3.com/Graphics/Bible/03-Leviticus/Tabernacle/Tabernacle-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1524000"/>
            <a:ext cx="6557989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4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圣物的安排 </a:t>
            </a:r>
            <a:r>
              <a:rPr lang="en-US" altLang="zh-CN" dirty="0" smtClean="0"/>
              <a:t>The arrangement of Holy items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54C3-06E0-467B-B39B-83315F62A89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3010" name="Picture 2" descr="http://eborg3.com/Graphics/Bible/03-Leviticus/Tabernacle/Tabernacle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6149566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2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 smtClean="0"/>
              <a:t>基督在会幕圣物的预表 </a:t>
            </a:r>
            <a:r>
              <a:rPr lang="en-US" altLang="zh-CN" sz="3600" b="1" dirty="0" smtClean="0"/>
              <a:t>(Seeing CHRIST in the Tabernacle)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54C3-06E0-467B-B39B-83315F62A89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4034" name="Picture 2" descr="C:\Documents and Settings\M H Liu\My Documents\My Pictures\tabernacl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447800"/>
            <a:ext cx="3396979" cy="4572000"/>
          </a:xfrm>
          <a:prstGeom prst="rect">
            <a:avLst/>
          </a:prstGeom>
          <a:noFill/>
        </p:spPr>
      </p:pic>
      <p:pic>
        <p:nvPicPr>
          <p:cNvPr id="44035" name="Picture 3" descr="C:\Documents and Settings\M H Liu\My Documents\My Pictures\seeing cross throgh taberna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1"/>
            <a:ext cx="3276600" cy="48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4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918</Words>
  <Application>Microsoft Office PowerPoint</Application>
  <PresentationFormat>Widescreen</PresentationFormat>
  <Paragraphs>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Wingdings</vt:lpstr>
      <vt:lpstr>Office Theme</vt:lpstr>
      <vt:lpstr>The Priesthood of Christian</vt:lpstr>
      <vt:lpstr>基督徒Christian vs. 祭司Priest</vt:lpstr>
      <vt:lpstr>基督徒祭司的身份 (the Priesthood of Christian) (1 Peter 2:9)</vt:lpstr>
      <vt:lpstr>祭司的约the covenant of Priest – 生命和平安的约 the Covenant of Life and Peace (玛Malachi2：5-7）</vt:lpstr>
      <vt:lpstr>祭司的职分对今日的我们的意义 What does it mean to us today as Priesthood</vt:lpstr>
      <vt:lpstr>会幕Tabernacle</vt:lpstr>
      <vt:lpstr>圣所的圣物 Holy items of Tabernacle</vt:lpstr>
      <vt:lpstr>圣物的安排 The arrangement of Holy items </vt:lpstr>
      <vt:lpstr>基督在会幕圣物的预表 (Seeing CHRIST in the Tabernacle)</vt:lpstr>
      <vt:lpstr>祭司日常的服事Routine Service of a priest</vt:lpstr>
      <vt:lpstr>如何献 燔祭Burn  Offering</vt:lpstr>
      <vt:lpstr>PowerPoint Presentation</vt:lpstr>
      <vt:lpstr>Before we serve in the Holy Place </vt:lpstr>
      <vt:lpstr>How we dress the Lamps</vt:lpstr>
      <vt:lpstr>如何献陈设饼How we offer the bread of presence (Showbread)</vt:lpstr>
      <vt:lpstr>PowerPoint Presentation</vt:lpstr>
      <vt:lpstr>与神相会之处 Meeting with God at: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Priesthood of Christian</dc:title>
  <dc:creator>Ming Liu</dc:creator>
  <cp:lastModifiedBy>Ming Liu</cp:lastModifiedBy>
  <cp:revision>30</cp:revision>
  <cp:lastPrinted>2016-04-01T04:53:45Z</cp:lastPrinted>
  <dcterms:created xsi:type="dcterms:W3CDTF">2015-11-08T05:37:03Z</dcterms:created>
  <dcterms:modified xsi:type="dcterms:W3CDTF">2016-10-16T14:32:11Z</dcterms:modified>
</cp:coreProperties>
</file>