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61" r:id="rId4"/>
    <p:sldId id="263" r:id="rId5"/>
    <p:sldId id="266" r:id="rId6"/>
    <p:sldId id="267" r:id="rId7"/>
    <p:sldId id="272" r:id="rId8"/>
    <p:sldId id="268" r:id="rId9"/>
    <p:sldId id="258" r:id="rId10"/>
    <p:sldId id="262" r:id="rId11"/>
    <p:sldId id="264" r:id="rId12"/>
    <p:sldId id="269" r:id="rId13"/>
    <p:sldId id="270" r:id="rId14"/>
    <p:sldId id="271" r:id="rId15"/>
    <p:sldId id="259" r:id="rId16"/>
    <p:sldId id="260" r:id="rId17"/>
    <p:sldId id="273" r:id="rId18"/>
    <p:sldId id="274" r:id="rId19"/>
    <p:sldId id="265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2023-8FA1-44E4-B780-F9919136E17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40AE-F370-45F5-9A2E-F40B7EA9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1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29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7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6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3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B508DB-C1A2-457F-9C08-C0D7235A4A6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57C1C9-09A1-4FC9-9266-C582C0EAC4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效法基督，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zh-CN" altLang="en-US" sz="5400" dirty="0" smtClean="0"/>
              <a:t>活出属天的生命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9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aseline="30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20 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「我不但為這些人祈求，也為那些因他們的話信我的人祈求， </a:t>
            </a:r>
            <a:r>
              <a:rPr lang="en-US" baseline="30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21 </a:t>
            </a:r>
            <a:r>
              <a:rPr lang="zh-TW" altLang="en-US" b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使他們都合而為一；正如你父在我裡面，我在你裡面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，使他們也在我們裡面，叫世人可以信你差了我來。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22 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你所賜給我的榮耀，我已賜給他們，使他們合而為一，像我們合而為一。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23 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我在他們裡面，你在我裡面，使他們完完全全地合而為一，叫世人知道你差了我來，也知道你愛他們如同愛我一樣</a:t>
            </a:r>
            <a:r>
              <a:rPr lang="zh-TW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约翰福音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17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20-23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0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历代的信徒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20 </a:t>
            </a:r>
            <a:r>
              <a:rPr lang="zh-TW" altLang="en-US" dirty="0"/>
              <a:t>「我不但為這些人祈求，也為那些因他們的話信我的人祈求， </a:t>
            </a:r>
            <a:r>
              <a:rPr lang="en-US" altLang="zh-TW" dirty="0"/>
              <a:t>21 </a:t>
            </a:r>
            <a:r>
              <a:rPr lang="zh-TW" altLang="en-US" dirty="0"/>
              <a:t>使他們都合而為一</a:t>
            </a:r>
            <a:r>
              <a:rPr lang="zh-CN" altLang="en-US" dirty="0" smtClean="0"/>
              <a:t>合一的生命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9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完美的合一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21 </a:t>
            </a:r>
            <a:r>
              <a:rPr lang="zh-TW" altLang="en-US" dirty="0"/>
              <a:t>使他們都合而為一；正如你父在我裡面，我在你裡面，使他們也在我們裡面，叫世人可以信你差了我來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zh-CN" altLang="en-US" dirty="0" smtClean="0"/>
              <a:t>不同的位格</a:t>
            </a:r>
            <a:endParaRPr lang="en-US" altLang="zh-CN" dirty="0" smtClean="0"/>
          </a:p>
          <a:p>
            <a:r>
              <a:rPr lang="zh-CN" altLang="en-US" dirty="0" smtClean="0"/>
              <a:t>完全的爱</a:t>
            </a:r>
            <a:endParaRPr lang="en-US" altLang="zh-CN" dirty="0" smtClean="0"/>
          </a:p>
          <a:p>
            <a:r>
              <a:rPr lang="zh-CN" altLang="en-US" dirty="0" smtClean="0"/>
              <a:t>完全的使命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4323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荣耀的见证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22 </a:t>
            </a:r>
            <a:r>
              <a:rPr lang="zh-TW" altLang="en-US" dirty="0"/>
              <a:t>你所賜給我的榮耀，我已賜給他們，使他們合而為一，像我們合而為一。 </a:t>
            </a:r>
            <a:r>
              <a:rPr lang="en-US" altLang="zh-TW" dirty="0"/>
              <a:t>23 </a:t>
            </a:r>
            <a:r>
              <a:rPr lang="zh-TW" altLang="en-US" dirty="0"/>
              <a:t>我在他們裡面，你在我裡面，使他們完完全全地合而為一，叫世人知道你差了我來，也知道你愛他們如同愛我一樣。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04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尊重神在不同时间的工作</a:t>
            </a:r>
            <a:endParaRPr lang="en-US" altLang="zh-CN" dirty="0" smtClean="0"/>
          </a:p>
          <a:p>
            <a:r>
              <a:rPr lang="zh-CN" altLang="en-US" dirty="0" smtClean="0"/>
              <a:t>欣赏不同教会的特点</a:t>
            </a:r>
            <a:endParaRPr lang="en-US" altLang="zh-CN" dirty="0" smtClean="0"/>
          </a:p>
          <a:p>
            <a:r>
              <a:rPr lang="zh-CN" altLang="en-US" dirty="0" smtClean="0"/>
              <a:t>接纳不同教会的领</a:t>
            </a:r>
            <a:r>
              <a:rPr lang="zh-CN" altLang="en-US" dirty="0"/>
              <a:t>受</a:t>
            </a:r>
            <a:endParaRPr lang="en-US" altLang="zh-CN" dirty="0" smtClean="0"/>
          </a:p>
          <a:p>
            <a:r>
              <a:rPr lang="zh-CN" altLang="en-US" dirty="0" smtClean="0"/>
              <a:t>学习谦</a:t>
            </a:r>
            <a:r>
              <a:rPr lang="zh-CN" altLang="en-US" dirty="0"/>
              <a:t>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4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差遣的生命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6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耶稣又对他们说：“愿你们平安！父怎样差遣了我，我也照样差遣你们。约翰福音</a:t>
            </a:r>
            <a:r>
              <a:rPr lang="en-US" altLang="zh-CN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21</a:t>
            </a:r>
          </a:p>
          <a:p>
            <a:r>
              <a:rPr lang="zh-TW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你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怎樣差我到世上，我也照樣差他們到世上</a:t>
            </a:r>
            <a:r>
              <a:rPr lang="zh-TW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约翰福音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17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18</a:t>
            </a:r>
          </a:p>
          <a:p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</a:t>
            </a:r>
            <a:r>
              <a:rPr lang="zh-CN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差你们去收你们所没有劳苦的，别人劳苦，你们享受他们所劳苦的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。”约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38</a:t>
            </a:r>
          </a:p>
          <a:p>
            <a:endParaRPr lang="en-US" altLang="zh-CN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15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复活的主的同在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愿你们平安！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7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完全的爱，完全的大能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父</a:t>
            </a:r>
            <a:r>
              <a:rPr lang="zh-CN" altLang="en-US" dirty="0"/>
              <a:t>怎样差遣了我，我也照样差遣你们。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52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不断的差遣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我也照样差遣你们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差遣，不断的差遣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不屬</a:t>
            </a:r>
            <a:r>
              <a:rPr lang="zh-CN" altLang="en-US" dirty="0" smtClean="0"/>
              <a:t>这</a:t>
            </a:r>
            <a:r>
              <a:rPr lang="zh-TW" altLang="en-US" dirty="0" smtClean="0"/>
              <a:t>世界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与世界的关系</a:t>
            </a:r>
            <a:endParaRPr lang="en-US" altLang="zh-CN" dirty="0" smtClean="0"/>
          </a:p>
          <a:p>
            <a:r>
              <a:rPr lang="zh-CN" altLang="en-US" dirty="0"/>
              <a:t>与</a:t>
            </a:r>
            <a:r>
              <a:rPr lang="zh-CN" altLang="en-US" dirty="0" smtClean="0"/>
              <a:t>肢体的关系</a:t>
            </a:r>
            <a:endParaRPr lang="en-US" altLang="zh-CN" dirty="0" smtClean="0"/>
          </a:p>
          <a:p>
            <a:r>
              <a:rPr lang="zh-CN" altLang="en-US" dirty="0" smtClean="0"/>
              <a:t>与使命的关系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14 </a:t>
            </a:r>
            <a:r>
              <a:rPr lang="zh-TW" altLang="en-US" dirty="0"/>
              <a:t>我已將你的道賜給他們，世界又恨他們，因為他們不屬世界，正如我不屬世界一樣。 </a:t>
            </a:r>
            <a:r>
              <a:rPr lang="en-US" baseline="30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15 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我不求你叫他們離開世界，只求你保守他們脫離那惡</a:t>
            </a:r>
            <a:r>
              <a:rPr lang="zh-TW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者。</a:t>
            </a:r>
            <a:r>
              <a:rPr lang="zh-TW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16 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他們不屬世界，正如我不屬世界一樣。</a:t>
            </a:r>
            <a:r>
              <a:rPr lang="zh-TW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17 </a:t>
            </a:r>
            <a:r>
              <a:rPr lang="zh-TW" altLang="en-US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求你用真理使他們成聖，你的道就是真理。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跟世界有别</a:t>
            </a:r>
            <a:r>
              <a:rPr lang="zh-CN" altLang="en-US" dirty="0" smtClean="0"/>
              <a:t>：不属这世界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14 </a:t>
            </a:r>
            <a:r>
              <a:rPr lang="zh-TW" altLang="en-US" dirty="0"/>
              <a:t>我已將你的道賜給他們，世界又恨他們，因為他們不屬世界，正如我不屬世界一樣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生命的改变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4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跟世界有别</a:t>
            </a:r>
            <a:r>
              <a:rPr lang="zh-CN" altLang="en-US" dirty="0" smtClean="0"/>
              <a:t>：天父的保守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15 </a:t>
            </a:r>
            <a:r>
              <a:rPr lang="zh-TW" altLang="en-US" dirty="0"/>
              <a:t>我不求你叫他們離開世界，只求你保守他們脫離那惡者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主的保守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跟世界有别</a:t>
            </a:r>
            <a:r>
              <a:rPr lang="zh-CN" altLang="en-US" dirty="0" smtClean="0"/>
              <a:t>：分别成圣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17 </a:t>
            </a:r>
            <a:r>
              <a:rPr lang="zh-TW" altLang="en-US" dirty="0"/>
              <a:t>求你用真理使他們成聖，你的道就是真理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做主的工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用主的方法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4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地上的荣耀</a:t>
            </a:r>
            <a:endParaRPr lang="en-US" altLang="zh-CN" dirty="0" smtClean="0"/>
          </a:p>
          <a:p>
            <a:r>
              <a:rPr lang="zh-CN" altLang="en-US" dirty="0" smtClean="0"/>
              <a:t>天上的赏</a:t>
            </a:r>
            <a:r>
              <a:rPr lang="zh-CN" altLang="en-US" dirty="0"/>
              <a:t>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8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与世界有别，却不孤单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6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合一</a:t>
            </a:r>
            <a:r>
              <a:rPr lang="zh-CN" altLang="en-US" dirty="0" smtClean="0"/>
              <a:t>的生命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59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420</TotalTime>
  <Words>479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新細明體</vt:lpstr>
      <vt:lpstr>新細明體</vt:lpstr>
      <vt:lpstr>宋体</vt:lpstr>
      <vt:lpstr>宋体</vt:lpstr>
      <vt:lpstr>Calibri</vt:lpstr>
      <vt:lpstr>Calibri Light</vt:lpstr>
      <vt:lpstr>Times New Roman</vt:lpstr>
      <vt:lpstr>Retrospect</vt:lpstr>
      <vt:lpstr>效法基督， 活出属天的生命</vt:lpstr>
      <vt:lpstr>不屬这世界</vt:lpstr>
      <vt:lpstr>PowerPoint Presentation</vt:lpstr>
      <vt:lpstr>跟世界有别：不属这世界</vt:lpstr>
      <vt:lpstr>跟世界有别：天父的保守</vt:lpstr>
      <vt:lpstr>跟世界有别：分别成圣</vt:lpstr>
      <vt:lpstr>PowerPoint Presentation</vt:lpstr>
      <vt:lpstr>PowerPoint Presentation</vt:lpstr>
      <vt:lpstr>合一的生命</vt:lpstr>
      <vt:lpstr>PowerPoint Presentation</vt:lpstr>
      <vt:lpstr>历代的信徒</vt:lpstr>
      <vt:lpstr>完美的合一</vt:lpstr>
      <vt:lpstr>荣耀的见证</vt:lpstr>
      <vt:lpstr>PowerPoint Presentation</vt:lpstr>
      <vt:lpstr>差遣的生命</vt:lpstr>
      <vt:lpstr>PowerPoint Presentation</vt:lpstr>
      <vt:lpstr>复活的主的同在</vt:lpstr>
      <vt:lpstr>完全的爱，完全的大能</vt:lpstr>
      <vt:lpstr>不断的差遣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效法基督，属天的生命</dc:title>
  <dc:creator>Sin, Jeremy</dc:creator>
  <cp:lastModifiedBy>Sin, Jeremy</cp:lastModifiedBy>
  <cp:revision>9</cp:revision>
  <dcterms:created xsi:type="dcterms:W3CDTF">2017-06-23T03:10:09Z</dcterms:created>
  <dcterms:modified xsi:type="dcterms:W3CDTF">2017-06-25T04:53:45Z</dcterms:modified>
</cp:coreProperties>
</file>