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63" r:id="rId5"/>
    <p:sldId id="264" r:id="rId6"/>
    <p:sldId id="257" r:id="rId7"/>
    <p:sldId id="276" r:id="rId8"/>
    <p:sldId id="260" r:id="rId9"/>
    <p:sldId id="267" r:id="rId10"/>
    <p:sldId id="275" r:id="rId11"/>
    <p:sldId id="266" r:id="rId12"/>
    <p:sldId id="268" r:id="rId13"/>
    <p:sldId id="277" r:id="rId14"/>
    <p:sldId id="258" r:id="rId15"/>
    <p:sldId id="261" r:id="rId16"/>
    <p:sldId id="278" r:id="rId17"/>
    <p:sldId id="269" r:id="rId18"/>
    <p:sldId id="270" r:id="rId19"/>
    <p:sldId id="279" r:id="rId20"/>
    <p:sldId id="259" r:id="rId21"/>
    <p:sldId id="262" r:id="rId22"/>
    <p:sldId id="281" r:id="rId23"/>
    <p:sldId id="283" r:id="rId24"/>
    <p:sldId id="271" r:id="rId25"/>
    <p:sldId id="272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5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8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4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14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6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4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1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8AF68C-D173-43D9-8451-3ECA70D44C7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20B34F-3C4D-4558-BAA2-6458F94F0C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1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效法基督，</a:t>
            </a:r>
            <a:br>
              <a:rPr lang="en-US" altLang="zh-CN" sz="5400" dirty="0"/>
            </a:br>
            <a:r>
              <a:rPr lang="zh-CN" altLang="en-US" sz="5400" dirty="0"/>
              <a:t>活出属天的生命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约翰和雅各的母亲</a:t>
            </a:r>
            <a:endParaRPr lang="en-US" altLang="zh-CN" dirty="0"/>
          </a:p>
          <a:p>
            <a:r>
              <a:rPr lang="zh-CN" altLang="en-US" dirty="0"/>
              <a:t>她不是不明白耶稣的身份</a:t>
            </a:r>
            <a:endParaRPr lang="en-US" altLang="zh-CN" dirty="0"/>
          </a:p>
          <a:p>
            <a:r>
              <a:rPr lang="zh-CN" altLang="en-US" dirty="0"/>
              <a:t>她不是不追随耶稣</a:t>
            </a:r>
            <a:endParaRPr lang="en-US" altLang="zh-CN" dirty="0"/>
          </a:p>
          <a:p>
            <a:r>
              <a:rPr lang="zh-CN" altLang="en-US" dirty="0"/>
              <a:t>她太有进取心！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74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aseline="30000" dirty="0"/>
              <a:t>5 </a:t>
            </a:r>
            <a:r>
              <a:rPr lang="zh-CN" altLang="en-US" dirty="0"/>
              <a:t>你们当以基督耶稣的心为心。 </a:t>
            </a:r>
            <a:r>
              <a:rPr lang="en-US" altLang="zh-CN" baseline="30000" dirty="0"/>
              <a:t>6 </a:t>
            </a:r>
            <a:r>
              <a:rPr lang="zh-CN" altLang="en-US" dirty="0"/>
              <a:t>他本有神的形象，不以自己与神同等为强夺的， </a:t>
            </a:r>
            <a:r>
              <a:rPr lang="en-US" altLang="zh-CN" baseline="30000" dirty="0"/>
              <a:t>7 </a:t>
            </a:r>
            <a:r>
              <a:rPr lang="zh-CN" altLang="en-US" dirty="0"/>
              <a:t>反倒虚己，取了奴仆的形象，成为人的样式； </a:t>
            </a:r>
            <a:r>
              <a:rPr lang="en-US" altLang="zh-CN" baseline="30000" dirty="0"/>
              <a:t>8 </a:t>
            </a:r>
            <a:r>
              <a:rPr lang="zh-CN" altLang="en-US" dirty="0"/>
              <a:t>既有人的样子，就自己卑微，存心顺服以至于死，且死在十字架上。腓</a:t>
            </a:r>
            <a:r>
              <a:rPr lang="en-US" altLang="zh-CN" dirty="0"/>
              <a:t>2:5-7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6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你是想得到服侍呢，还是去服侍人呢？</a:t>
            </a:r>
            <a:endParaRPr lang="en-US" altLang="zh-CN" dirty="0"/>
          </a:p>
          <a:p>
            <a:r>
              <a:rPr lang="zh-CN" altLang="en-US" dirty="0"/>
              <a:t>你是希望为人所认识，还是被神所认识？</a:t>
            </a:r>
            <a:endParaRPr lang="en-US" altLang="zh-CN" dirty="0"/>
          </a:p>
          <a:p>
            <a:r>
              <a:rPr lang="zh-CN" altLang="en-US" dirty="0"/>
              <a:t>你服侍是为了自己，还是为了服侍神？</a:t>
            </a:r>
            <a:endParaRPr lang="en-US" altLang="zh-CN" dirty="0"/>
          </a:p>
          <a:p>
            <a:r>
              <a:rPr lang="zh-CN" altLang="en-US" dirty="0"/>
              <a:t>我们服侍是为了叫人与神和好！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48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在诸事不顺的时候 </a:t>
            </a:r>
            <a:r>
              <a:rPr lang="en-US" altLang="zh-C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02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认识基督的生命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约翰福音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2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我是好牧人，我认识我的羊，我的羊也认识我， 正如父认识我，我也认识父一样；并且我为羊舍命。约翰福音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14-15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27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+mn-ea"/>
              </a:rPr>
              <a:t>耶稣认识我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我也认识耶稣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不 是 你 們 揀 選 了 我 ， 是 我 揀 選 了 你 們 ， 並 且 分 派 你 們 去 結 果 子</a:t>
            </a:r>
            <a:r>
              <a:rPr lang="zh-CN" altLang="en-US" dirty="0">
                <a:latin typeface="+mn-ea"/>
              </a:rPr>
              <a:t>。约</a:t>
            </a:r>
            <a:r>
              <a:rPr lang="en-US" altLang="zh-CN" dirty="0">
                <a:latin typeface="+mn-ea"/>
              </a:rPr>
              <a:t>15</a:t>
            </a:r>
            <a:r>
              <a:rPr lang="zh-CN" altLang="en-US" dirty="0">
                <a:latin typeface="+mn-ea"/>
              </a:rPr>
              <a:t>：</a:t>
            </a:r>
            <a:r>
              <a:rPr lang="en-US" altLang="zh-CN" dirty="0">
                <a:latin typeface="+mn-ea"/>
              </a:rPr>
              <a:t>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36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父认识子，子也认识父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完全的信靠</a:t>
            </a:r>
            <a:endParaRPr lang="en-US" altLang="zh-CN" dirty="0"/>
          </a:p>
          <a:p>
            <a:r>
              <a:rPr lang="zh-CN" altLang="en-US" dirty="0"/>
              <a:t>完全的顺服</a:t>
            </a:r>
            <a:endParaRPr lang="en-US" altLang="zh-CN" dirty="0"/>
          </a:p>
          <a:p>
            <a:r>
              <a:rPr lang="zh-CN" altLang="en-US" dirty="0"/>
              <a:t>紧密的关系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00812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你认识基督吗？</a:t>
            </a:r>
            <a:endParaRPr lang="en-US" altLang="zh-CN" dirty="0"/>
          </a:p>
          <a:p>
            <a:r>
              <a:rPr lang="zh-CN" altLang="en-US" dirty="0"/>
              <a:t>圣父与圣子的亲密关系，就是我们所当追求的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3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内心的状态与外在的表现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7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47,272</a:t>
            </a:r>
            <a:r>
              <a:rPr lang="zh-CN" altLang="en-US" dirty="0"/>
              <a:t> 教会</a:t>
            </a:r>
            <a:r>
              <a:rPr lang="en-US" altLang="zh-CN" dirty="0"/>
              <a:t>		+1%</a:t>
            </a:r>
            <a:r>
              <a:rPr lang="en-US" dirty="0"/>
              <a:t> </a:t>
            </a:r>
          </a:p>
          <a:p>
            <a:r>
              <a:rPr lang="en-US" dirty="0"/>
              <a:t>15.2 </a:t>
            </a:r>
            <a:r>
              <a:rPr lang="zh-CN" altLang="en-US" dirty="0"/>
              <a:t>百万会友</a:t>
            </a:r>
            <a:r>
              <a:rPr lang="en-US" altLang="zh-CN" dirty="0"/>
              <a:t>		-0.51%</a:t>
            </a:r>
            <a:endParaRPr lang="en-US" dirty="0"/>
          </a:p>
          <a:p>
            <a:r>
              <a:rPr lang="en-US" dirty="0"/>
              <a:t>280,773</a:t>
            </a:r>
            <a:r>
              <a:rPr lang="zh-CN" altLang="en-US" dirty="0"/>
              <a:t>人</a:t>
            </a:r>
            <a:r>
              <a:rPr lang="en-US" dirty="0"/>
              <a:t> </a:t>
            </a:r>
            <a:r>
              <a:rPr lang="zh-CN" altLang="en-US" dirty="0"/>
              <a:t>受浸</a:t>
            </a:r>
            <a:r>
              <a:rPr lang="en-US" altLang="zh-CN" dirty="0"/>
              <a:t>		-4.89%</a:t>
            </a:r>
          </a:p>
          <a:p>
            <a:r>
              <a:rPr lang="en-US" altLang="zh-CN" dirty="0"/>
              <a:t>5.2 </a:t>
            </a:r>
            <a:r>
              <a:rPr lang="zh-CN" altLang="en-US" dirty="0"/>
              <a:t>百万经常出席崇拜	</a:t>
            </a:r>
            <a:r>
              <a:rPr lang="en-US" altLang="zh-CN" dirty="0"/>
              <a:t>-6.75%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0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在主爱里的生命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约翰福音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，</a:t>
            </a:r>
            <a:r>
              <a:rPr lang="en-US" altLang="zh-CN" dirty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5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aseline="30000" dirty="0"/>
              <a:t>9 </a:t>
            </a:r>
            <a:r>
              <a:rPr lang="zh-CN" altLang="en-US" dirty="0"/>
              <a:t>“我爱你们，正如父爱我一样，你们要常在我的爱里。 </a:t>
            </a:r>
            <a:r>
              <a:rPr lang="en-US" altLang="zh-CN" baseline="30000" dirty="0"/>
              <a:t>10 </a:t>
            </a:r>
            <a:r>
              <a:rPr lang="zh-CN" altLang="en-US" dirty="0"/>
              <a:t>你们若遵守我的命令，就常在我的爱里，正如我遵守了我父的命令，常在他的爱里。 约翰福音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，</a:t>
            </a:r>
            <a:r>
              <a:rPr lang="en-US" altLang="zh-CN" dirty="0"/>
              <a:t>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74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住在主里与结果子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59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11 </a:t>
            </a:r>
            <a:r>
              <a:rPr lang="zh-CN" alt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这些事我已经对你们说了，是要叫我的喜乐存在你们心里，并叫你们的喜乐可以满足。 </a:t>
            </a:r>
            <a:r>
              <a:rPr lang="en-US" altLang="zh-CN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12 </a:t>
            </a:r>
            <a:r>
              <a:rPr lang="zh-CN" alt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你们要彼此相爱，像我爱你们一样，这就是我的命令。约</a:t>
            </a:r>
            <a:r>
              <a:rPr lang="en-US" altLang="zh-CN" dirty="0">
                <a:solidFill>
                  <a:srgbClr val="000000">
                    <a:lumMod val="75000"/>
                    <a:lumOff val="25000"/>
                  </a:srgbClr>
                </a:solidFill>
              </a:rPr>
              <a:t>15</a:t>
            </a:r>
            <a:r>
              <a:rPr lang="zh-CN" alt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：</a:t>
            </a:r>
            <a:r>
              <a:rPr lang="en-US" altLang="zh-CN" dirty="0">
                <a:solidFill>
                  <a:srgbClr val="000000">
                    <a:lumMod val="75000"/>
                    <a:lumOff val="25000"/>
                  </a:srgbClr>
                </a:solidFill>
              </a:rPr>
              <a:t>11</a:t>
            </a:r>
            <a:r>
              <a:rPr lang="zh-CN" alt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，</a:t>
            </a:r>
            <a:r>
              <a:rPr lang="en-US" altLang="zh-CN" dirty="0">
                <a:solidFill>
                  <a:srgbClr val="000000">
                    <a:lumMod val="75000"/>
                    <a:lumOff val="25000"/>
                  </a:srgbClr>
                </a:solidFill>
              </a:rPr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00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爱的源头</a:t>
            </a:r>
            <a:endParaRPr lang="en-US" altLang="zh-CN" dirty="0"/>
          </a:p>
          <a:p>
            <a:r>
              <a:rPr lang="zh-CN" altLang="en-US" dirty="0"/>
              <a:t>蒙爱的途径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爱不单是感觉，爱是责任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子遵守了父的命令，常在他的爱里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你的生命有何事拦阻基督的爱？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30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效法基督，活出属天的生命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在服务</a:t>
            </a:r>
            <a:endParaRPr lang="en-US" altLang="zh-CN" dirty="0"/>
          </a:p>
          <a:p>
            <a:r>
              <a:rPr lang="zh-CN" altLang="en-US" dirty="0"/>
              <a:t>在与神相交</a:t>
            </a:r>
            <a:endParaRPr lang="en-US" altLang="zh-CN" dirty="0"/>
          </a:p>
          <a:p>
            <a:r>
              <a:rPr lang="zh-CN" altLang="en-US" dirty="0"/>
              <a:t>在遵守基督的命令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21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效法你的人的结果会如和？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8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传福音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使人作主的门徒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只满足于达成短期数字的指标，而忽略长远的  结果。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02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你们该效法我，像我效法基督一样。哥林多前书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</a:p>
          <a:p>
            <a:endParaRPr lang="en-US" altLang="zh-CN" dirty="0"/>
          </a:p>
          <a:p>
            <a:r>
              <a:rPr lang="en-US" altLang="zh-CN" baseline="30000" dirty="0"/>
              <a:t>14 </a:t>
            </a:r>
            <a:r>
              <a:rPr lang="zh-CN" altLang="en-US" dirty="0"/>
              <a:t>道成了肉身，住在我们中间，充充满满地有恩典有真理。我们也见过他的荣光，正是父独生子的荣光。约翰福音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14</a:t>
            </a: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3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TW" altLang="en-US" dirty="0"/>
              <a:t>正如人子来</a:t>
            </a:r>
            <a:r>
              <a:rPr lang="zh-CN" altLang="en-US" dirty="0"/>
              <a:t>  </a:t>
            </a:r>
            <a:r>
              <a:rPr lang="en-US" altLang="zh-CN" dirty="0"/>
              <a:t>…</a:t>
            </a:r>
            <a:r>
              <a:rPr lang="zh-CN" altLang="en-US" dirty="0"/>
              <a:t> 太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dirty="0"/>
              <a:t> 正如父认识我，我也认识父一样 </a:t>
            </a:r>
            <a:r>
              <a:rPr lang="en-US" altLang="zh-CN" dirty="0"/>
              <a:t>…</a:t>
            </a:r>
            <a:r>
              <a:rPr lang="zh-CN" altLang="en-US" dirty="0"/>
              <a:t>  约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14-15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dirty="0"/>
              <a:t>正如我遵守了我父的命令，常在他的爱里 </a:t>
            </a:r>
            <a:r>
              <a:rPr lang="en-US" altLang="zh-CN" dirty="0"/>
              <a:t>…</a:t>
            </a:r>
            <a:r>
              <a:rPr lang="zh-CN" altLang="en-US" dirty="0"/>
              <a:t>  约音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，</a:t>
            </a:r>
            <a:r>
              <a:rPr lang="en-US" altLang="zh-CN" dirty="0"/>
              <a:t>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5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服侍的生命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6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你所想像的传福音工作是怎样的？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0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谁愿为首，就必做你们的仆人。正如人子来不是要受人的服侍，乃是要服侍人，并且要舍命做多人的赎价。马太福音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，</a:t>
            </a:r>
            <a:r>
              <a:rPr lang="en-US" altLang="zh-CN" dirty="0"/>
              <a:t>28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学生工作是服侍的工作，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牧养的工作是服侍的工作，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8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2600" baseline="30000" dirty="0"/>
              <a:t>20 </a:t>
            </a:r>
            <a:r>
              <a:rPr lang="zh-CN" altLang="en-US" sz="2600" dirty="0"/>
              <a:t>那时，</a:t>
            </a:r>
            <a:r>
              <a:rPr lang="zh-CN" altLang="en-US" sz="2600" u="sng" dirty="0"/>
              <a:t>西庇太</a:t>
            </a:r>
            <a:r>
              <a:rPr lang="zh-CN" altLang="en-US" sz="2600" dirty="0"/>
              <a:t>儿子的母亲同她两个儿子上前来拜耶稣，求他一件事。 </a:t>
            </a:r>
            <a:r>
              <a:rPr lang="en-US" altLang="zh-CN" sz="2600" baseline="30000" dirty="0"/>
              <a:t>21 </a:t>
            </a:r>
            <a:r>
              <a:rPr lang="zh-CN" altLang="en-US" sz="2600" dirty="0"/>
              <a:t>耶稣说：“你要什么呢？”她说：“愿你叫我这两个儿子在你国里，一个坐在你右边，一个坐在你左边。” </a:t>
            </a:r>
            <a:r>
              <a:rPr lang="en-US" altLang="zh-CN" sz="2600" baseline="30000" dirty="0"/>
              <a:t>22 </a:t>
            </a:r>
            <a:r>
              <a:rPr lang="zh-CN" altLang="en-US" sz="2600" dirty="0"/>
              <a:t>耶稣回答说：“你们不知道所求的是什么。我将要喝的杯，你们能喝吗？”他们说：“我们能。” </a:t>
            </a:r>
            <a:r>
              <a:rPr lang="en-US" altLang="zh-CN" sz="2600" baseline="30000" dirty="0"/>
              <a:t>23 </a:t>
            </a:r>
            <a:r>
              <a:rPr lang="zh-CN" altLang="en-US" sz="2600" dirty="0"/>
              <a:t>耶稣说：“我所喝的杯，你们必要喝；只是坐在我的左右，不是我可以赐的，乃是我父为谁预备的，就赐给谁。” </a:t>
            </a:r>
            <a:r>
              <a:rPr lang="en-US" altLang="zh-CN" sz="2600" baseline="30000" dirty="0"/>
              <a:t>24 </a:t>
            </a:r>
            <a:r>
              <a:rPr lang="zh-CN" altLang="en-US" sz="2600" dirty="0"/>
              <a:t>那十个门徒听见，就恼怒他们弟兄二人。 </a:t>
            </a:r>
            <a:r>
              <a:rPr lang="en-US" altLang="zh-CN" sz="2600" baseline="30000" dirty="0"/>
              <a:t>25 </a:t>
            </a:r>
            <a:r>
              <a:rPr lang="zh-CN" altLang="en-US" sz="2600" dirty="0"/>
              <a:t>耶稣叫了他们来，说：“你们知道，外邦人有君王为主治理他们，有大臣操权管束他们。</a:t>
            </a:r>
            <a:r>
              <a:rPr lang="en-US" altLang="zh-CN" sz="2600" baseline="30000" dirty="0"/>
              <a:t>26 </a:t>
            </a:r>
            <a:r>
              <a:rPr lang="zh-CN" altLang="en-US" sz="2600" dirty="0"/>
              <a:t>只是在你们中间不可这样，你们中间谁愿为大，就必做你们的用人； </a:t>
            </a:r>
            <a:r>
              <a:rPr lang="en-US" altLang="zh-CN" sz="2600" baseline="30000" dirty="0"/>
              <a:t>27 </a:t>
            </a:r>
            <a:r>
              <a:rPr lang="zh-CN" altLang="en-US" sz="2600" dirty="0"/>
              <a:t>谁愿为首，就必做你们的仆人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296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848</TotalTime>
  <Words>628</Words>
  <Application>Microsoft Office PowerPoint</Application>
  <PresentationFormat>On-screen Show (4:3)</PresentationFormat>
  <Paragraphs>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新細明體</vt:lpstr>
      <vt:lpstr>宋体</vt:lpstr>
      <vt:lpstr>Calibri</vt:lpstr>
      <vt:lpstr>Calibri Light</vt:lpstr>
      <vt:lpstr>Wingdings</vt:lpstr>
      <vt:lpstr>Retrospect</vt:lpstr>
      <vt:lpstr>效法基督， 活出属天的生命</vt:lpstr>
      <vt:lpstr>PowerPoint Presentation</vt:lpstr>
      <vt:lpstr>PowerPoint Presentation</vt:lpstr>
      <vt:lpstr>PowerPoint Presentation</vt:lpstr>
      <vt:lpstr>PowerPoint Presentation</vt:lpstr>
      <vt:lpstr>服侍的生命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但是</vt:lpstr>
      <vt:lpstr>认识基督的生命</vt:lpstr>
      <vt:lpstr>PowerPoint Presentation</vt:lpstr>
      <vt:lpstr>PowerPoint Presentation</vt:lpstr>
      <vt:lpstr>父认识子，子也认识父</vt:lpstr>
      <vt:lpstr>PowerPoint Presentation</vt:lpstr>
      <vt:lpstr>PowerPoint Presentation</vt:lpstr>
      <vt:lpstr>在主爱里的生命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效法基督，活出属天的生命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效法基督，属天的生命</dc:title>
  <dc:creator>Sin, Jeremy</dc:creator>
  <cp:lastModifiedBy>Benedict Wong</cp:lastModifiedBy>
  <cp:revision>22</cp:revision>
  <dcterms:created xsi:type="dcterms:W3CDTF">2017-06-22T15:41:39Z</dcterms:created>
  <dcterms:modified xsi:type="dcterms:W3CDTF">2017-06-27T00:39:47Z</dcterms:modified>
</cp:coreProperties>
</file>