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8" r:id="rId4"/>
    <p:sldId id="259" r:id="rId5"/>
    <p:sldId id="261" r:id="rId6"/>
    <p:sldId id="262" r:id="rId7"/>
    <p:sldId id="263" r:id="rId8"/>
    <p:sldId id="269" r:id="rId9"/>
    <p:sldId id="264" r:id="rId10"/>
    <p:sldId id="260" r:id="rId11"/>
    <p:sldId id="265" r:id="rId12"/>
    <p:sldId id="266" r:id="rId13"/>
    <p:sldId id="258" r:id="rId14"/>
    <p:sldId id="267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AECEA-521B-4355-B0F8-A5906F33320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CB451-323B-45C1-BB5F-4BFC808E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5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5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5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9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9D182-9784-47C1-A926-5538F0DEF968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9437-6E07-4077-A2D7-4DF96D3D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效</a:t>
            </a:r>
            <a:r>
              <a:rPr lang="zh-CN" altLang="en-US" dirty="0" smtClean="0"/>
              <a:t>法基督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0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CN" altLang="en-US" sz="3200" dirty="0" smtClean="0"/>
              <a:t>太</a:t>
            </a:r>
            <a:r>
              <a:rPr lang="en-US" sz="3200" dirty="0" smtClean="0"/>
              <a:t>11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28-29</a:t>
            </a:r>
          </a:p>
          <a:p>
            <a:pPr lvl="0"/>
            <a:r>
              <a:rPr lang="zh-TW" altLang="en-US" dirty="0" smtClean="0"/>
              <a:t>凡勞苦擔重擔的人、可以到我這裡來、我就使你們得安息。</a:t>
            </a:r>
            <a:endParaRPr lang="en-US" dirty="0" smtClean="0"/>
          </a:p>
          <a:p>
            <a:r>
              <a:rPr lang="zh-TW" altLang="en-US" sz="3200" b="1" dirty="0" smtClean="0">
                <a:solidFill>
                  <a:srgbClr val="C00000"/>
                </a:solidFill>
              </a:rPr>
              <a:t>我心裡柔和謙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卑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</a:t>
            </a:r>
            <a:r>
              <a:rPr lang="el-GR" dirty="0"/>
              <a:t>ὅτι πραΰς εἰμι καὶ ταπεινὸς τῇ καρδίᾳ</a:t>
            </a:r>
            <a:r>
              <a:rPr lang="en-US" dirty="0"/>
              <a:t> 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、</a:t>
            </a:r>
            <a:r>
              <a:rPr lang="zh-TW" altLang="en-US" dirty="0" smtClean="0"/>
              <a:t>你們當負我的軛、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學我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的樣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式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</a:t>
            </a:r>
            <a:r>
              <a:rPr lang="el-GR" dirty="0"/>
              <a:t>καὶ </a:t>
            </a:r>
            <a:r>
              <a:rPr lang="el-GR" sz="3200" dirty="0">
                <a:solidFill>
                  <a:srgbClr val="FF0000"/>
                </a:solidFill>
              </a:rPr>
              <a:t>μάθετε</a:t>
            </a:r>
            <a:r>
              <a:rPr lang="el-GR" dirty="0"/>
              <a:t> ἀπʼ ἐμοῦ, </a:t>
            </a:r>
            <a:r>
              <a:rPr lang="zh-CN" altLang="en-US" dirty="0" smtClean="0"/>
              <a:t>）</a:t>
            </a:r>
            <a:r>
              <a:rPr lang="zh-TW" altLang="en-US" dirty="0" smtClean="0"/>
              <a:t>、</a:t>
            </a:r>
            <a:r>
              <a:rPr lang="zh-TW" altLang="en-US" dirty="0" smtClean="0"/>
              <a:t>這樣、你們心裡就必得享安息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4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以</a:t>
            </a:r>
            <a:r>
              <a:rPr lang="zh-TW" altLang="en-US" dirty="0" smtClean="0"/>
              <a:t>主的心为心：腓立比</a:t>
            </a:r>
            <a:r>
              <a:rPr lang="en-US" dirty="0" smtClean="0"/>
              <a:t>2</a:t>
            </a:r>
            <a:r>
              <a:rPr lang="zh-TW" altLang="en-US" dirty="0" smtClean="0"/>
              <a:t>：</a:t>
            </a:r>
            <a:r>
              <a:rPr lang="en-US" dirty="0" smtClean="0"/>
              <a:t>5-8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zh-TW" altLang="en-US" sz="3200" dirty="0"/>
              <a:t>不抢夺荣耀的心</a:t>
            </a:r>
            <a:r>
              <a:rPr lang="en-US" sz="3200" dirty="0"/>
              <a:t> not to grasp </a:t>
            </a:r>
            <a:r>
              <a:rPr lang="en-US" sz="3200" dirty="0" smtClean="0"/>
              <a:t>the </a:t>
            </a:r>
            <a:r>
              <a:rPr lang="en-US" altLang="zh-CN" sz="3200" dirty="0" smtClean="0"/>
              <a:t>deserved </a:t>
            </a:r>
            <a:r>
              <a:rPr lang="en-US" sz="3200" dirty="0" smtClean="0"/>
              <a:t> </a:t>
            </a:r>
            <a:r>
              <a:rPr lang="en-US" sz="3200" dirty="0"/>
              <a:t>glory</a:t>
            </a:r>
          </a:p>
          <a:p>
            <a:pPr lvl="2"/>
            <a:r>
              <a:rPr lang="zh-TW" altLang="en-US" sz="3200" dirty="0"/>
              <a:t>虚己</a:t>
            </a:r>
            <a:r>
              <a:rPr lang="en-US" sz="3200" dirty="0"/>
              <a:t> making himself nothing</a:t>
            </a:r>
          </a:p>
          <a:p>
            <a:pPr lvl="2"/>
            <a:r>
              <a:rPr lang="zh-TW" altLang="en-US" sz="3200" dirty="0"/>
              <a:t>谦卑 </a:t>
            </a:r>
            <a:r>
              <a:rPr lang="en-US" sz="3200" dirty="0"/>
              <a:t>humble himself</a:t>
            </a:r>
          </a:p>
          <a:p>
            <a:pPr lvl="2"/>
            <a:r>
              <a:rPr lang="zh-CN" altLang="en-US" sz="3200" dirty="0"/>
              <a:t>完全顺服 </a:t>
            </a:r>
            <a:r>
              <a:rPr lang="en-US" sz="3200" dirty="0"/>
              <a:t>become obedience even to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5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基督的榜样：彼前</a:t>
            </a:r>
            <a:r>
              <a:rPr lang="en-US" dirty="0"/>
              <a:t> 2</a:t>
            </a:r>
            <a:r>
              <a:rPr lang="zh-CN" altLang="en-US" dirty="0"/>
              <a:t>：</a:t>
            </a:r>
            <a:r>
              <a:rPr lang="en-US" dirty="0" smtClean="0"/>
              <a:t>21-24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你們蒙召原是為此．因為基督也為你們受過苦、給你們留下榜樣、叫你們跟隨他的腳蹤行．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他並沒有犯罪、口裡也沒有詭詐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．他被罵不還口．受害不說威嚇的話．只將自己交託那按公義審判人的主．他被掛在木頭上親身擔當了我們的罪、使我們既然在罪上死、就得以在義上活．因他受的鞭傷、你們便得了醫治。你們從前好像迷路的羊．如今卻歸到你們靈魂的牧人監督了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榜</a:t>
            </a:r>
            <a:r>
              <a:rPr lang="zh-CN" altLang="en-US" dirty="0" smtClean="0"/>
              <a:t>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b="1" dirty="0" smtClean="0"/>
              <a:t>帖前</a:t>
            </a:r>
            <a:r>
              <a:rPr lang="el-GR" b="1" dirty="0" smtClean="0"/>
              <a:t>1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7</a:t>
            </a:r>
            <a:r>
              <a:rPr lang="el-GR" b="1" dirty="0" smtClean="0"/>
              <a:t> </a:t>
            </a:r>
            <a:r>
              <a:rPr lang="el-GR" b="1" dirty="0" smtClean="0"/>
              <a:t>τύ</a:t>
            </a:r>
            <a:r>
              <a:rPr lang="en-US" altLang="zh-CN" b="1" dirty="0" smtClean="0"/>
              <a:t>πο</a:t>
            </a:r>
            <a:r>
              <a:rPr lang="el-GR" b="1" dirty="0" smtClean="0"/>
              <a:t>ς, ου, ὁ </a:t>
            </a:r>
            <a:r>
              <a:rPr lang="zh-CN" altLang="en-US" b="1" dirty="0" smtClean="0"/>
              <a:t>模式 （</a:t>
            </a:r>
            <a:r>
              <a:rPr lang="el-GR" b="1" dirty="0" smtClean="0"/>
              <a:t>typos</a:t>
            </a:r>
            <a:r>
              <a:rPr lang="zh-CN" altLang="en-US" b="1" dirty="0" smtClean="0"/>
              <a:t>）、榜样、</a:t>
            </a:r>
            <a:endParaRPr lang="en-US" dirty="0" smtClean="0"/>
          </a:p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彼</a:t>
            </a:r>
            <a:r>
              <a:rPr lang="zh-CN" altLang="en-US" dirty="0"/>
              <a:t>前</a:t>
            </a:r>
            <a:r>
              <a:rPr lang="en-US" dirty="0"/>
              <a:t> 2</a:t>
            </a:r>
            <a:r>
              <a:rPr lang="zh-CN" altLang="en-US" dirty="0"/>
              <a:t>：</a:t>
            </a:r>
            <a:r>
              <a:rPr lang="en-US" dirty="0"/>
              <a:t>21 </a:t>
            </a:r>
            <a:r>
              <a:rPr lang="el-GR" b="1" dirty="0"/>
              <a:t>ὑπογραμμός</a:t>
            </a:r>
            <a:r>
              <a:rPr lang="en-US" b="1" dirty="0"/>
              <a:t>, </a:t>
            </a:r>
            <a:r>
              <a:rPr lang="el-GR" b="1" dirty="0"/>
              <a:t>οῦ</a:t>
            </a:r>
            <a:r>
              <a:rPr lang="en-US" b="1" dirty="0"/>
              <a:t>, </a:t>
            </a:r>
            <a:r>
              <a:rPr lang="el-GR" b="1" dirty="0"/>
              <a:t>ὁ</a:t>
            </a:r>
            <a:r>
              <a:rPr lang="en-US" dirty="0"/>
              <a:t> (1) strictly </a:t>
            </a:r>
            <a:r>
              <a:rPr lang="en-US" i="1" dirty="0"/>
              <a:t>writing copy</a:t>
            </a:r>
            <a:r>
              <a:rPr lang="en-US" dirty="0"/>
              <a:t> for beginners; hence </a:t>
            </a:r>
            <a:r>
              <a:rPr lang="en-US" i="1" dirty="0"/>
              <a:t>model, pattern</a:t>
            </a:r>
            <a:r>
              <a:rPr lang="en-US" dirty="0"/>
              <a:t>; (2) figuratively </a:t>
            </a:r>
            <a:r>
              <a:rPr lang="en-US" i="1" dirty="0"/>
              <a:t>example, guidelines</a:t>
            </a:r>
            <a:r>
              <a:rPr lang="en-US" dirty="0"/>
              <a:t> (1P 2.21) </a:t>
            </a:r>
            <a:r>
              <a:rPr lang="zh-CN" altLang="en-US" dirty="0"/>
              <a:t>临摹的标准</a:t>
            </a:r>
            <a:r>
              <a:rPr lang="zh-CN" altLang="en-US" dirty="0" smtClean="0"/>
              <a:t>、楷模、榜样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3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基督因爱为义受苦的榜样：彼前</a:t>
            </a:r>
            <a:r>
              <a:rPr lang="en-US" dirty="0" smtClean="0"/>
              <a:t> 2</a:t>
            </a:r>
            <a:r>
              <a:rPr lang="zh-CN" altLang="en-US" dirty="0" smtClean="0"/>
              <a:t>：</a:t>
            </a:r>
            <a:r>
              <a:rPr lang="en-US" dirty="0" smtClean="0"/>
              <a:t>21-24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圣洁：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他並沒有犯罪、口裡也沒有詭詐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因爱而甘心忍受</a:t>
            </a:r>
            <a:r>
              <a:rPr lang="zh-CN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他被罵不還口．受害不說威嚇的話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因盼望</a:t>
            </a:r>
            <a:r>
              <a:rPr lang="zh-CN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而牺牲担代</a:t>
            </a:r>
            <a:r>
              <a:rPr lang="zh-CN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只將自己交託那按公義審判人的主．他被掛在木頭上親身擔當了我們的罪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使他</a:t>
            </a:r>
            <a:r>
              <a:rPr lang="zh-CN" altLang="en-US" sz="320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CN" altLang="en-US" sz="320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得益处</a:t>
            </a:r>
            <a:r>
              <a:rPr lang="zh-CN" altLang="en-US" smtClean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使我們既然在罪上死、就得以在義上活．因他受的鞭傷、你們便得了醫治。你們從前好像迷路的羊．如今卻歸到你們靈魂的牧人監督了。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8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效法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4"/>
            <a:ext cx="10515600" cy="5123815"/>
          </a:xfrm>
        </p:spPr>
        <p:txBody>
          <a:bodyPr/>
          <a:lstStyle/>
          <a:p>
            <a:pPr lvl="0"/>
            <a:r>
              <a:rPr lang="zh-CN" altLang="en-US" dirty="0" smtClean="0"/>
              <a:t>帖</a:t>
            </a:r>
            <a:r>
              <a:rPr lang="zh-CN" altLang="en-US" dirty="0"/>
              <a:t>前</a:t>
            </a:r>
            <a:r>
              <a:rPr lang="en-US" dirty="0"/>
              <a:t>1</a:t>
            </a:r>
            <a:r>
              <a:rPr lang="zh-CN" altLang="en-US" dirty="0"/>
              <a:t>：</a:t>
            </a:r>
            <a:r>
              <a:rPr lang="en-US" dirty="0"/>
              <a:t>7</a:t>
            </a:r>
            <a:r>
              <a:rPr lang="zh-CN" altLang="en-US" dirty="0"/>
              <a:t>，</a:t>
            </a:r>
            <a:r>
              <a:rPr lang="en-US" dirty="0"/>
              <a:t> 2</a:t>
            </a:r>
            <a:r>
              <a:rPr lang="zh-CN" altLang="en-US" dirty="0"/>
              <a:t>：</a:t>
            </a:r>
            <a:r>
              <a:rPr lang="en-US" dirty="0"/>
              <a:t>14</a:t>
            </a:r>
            <a:r>
              <a:rPr lang="zh-CN" altLang="en-US" dirty="0"/>
              <a:t>， 林前</a:t>
            </a:r>
            <a:r>
              <a:rPr lang="en-US" dirty="0"/>
              <a:t> 4</a:t>
            </a:r>
            <a:r>
              <a:rPr lang="zh-CN" altLang="en-US" dirty="0"/>
              <a:t>：</a:t>
            </a:r>
            <a:r>
              <a:rPr lang="en-US" dirty="0"/>
              <a:t>16</a:t>
            </a:r>
            <a:r>
              <a:rPr lang="zh-CN" altLang="en-US" dirty="0"/>
              <a:t>，</a:t>
            </a:r>
            <a:r>
              <a:rPr lang="en-US" dirty="0"/>
              <a:t> 11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弗</a:t>
            </a:r>
            <a:r>
              <a:rPr lang="en-US" dirty="0"/>
              <a:t>5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来</a:t>
            </a:r>
            <a:r>
              <a:rPr lang="en-US" dirty="0"/>
              <a:t>6</a:t>
            </a:r>
            <a:r>
              <a:rPr lang="zh-CN" altLang="en-US" dirty="0"/>
              <a:t>：</a:t>
            </a:r>
            <a:r>
              <a:rPr lang="en-US" dirty="0"/>
              <a:t>12 </a:t>
            </a:r>
            <a:r>
              <a:rPr lang="el-GR" b="1" dirty="0"/>
              <a:t>μιμητής</a:t>
            </a:r>
            <a:r>
              <a:rPr lang="en-US" b="1" dirty="0"/>
              <a:t>, </a:t>
            </a:r>
            <a:r>
              <a:rPr lang="el-GR" b="1" dirty="0"/>
              <a:t>οῦ</a:t>
            </a:r>
            <a:r>
              <a:rPr lang="en-US" b="1" dirty="0"/>
              <a:t>, </a:t>
            </a:r>
            <a:r>
              <a:rPr lang="el-GR" b="1" dirty="0"/>
              <a:t>ὁ</a:t>
            </a:r>
            <a:r>
              <a:rPr lang="en-US" dirty="0"/>
              <a:t> one who follows another’s example </a:t>
            </a:r>
            <a:r>
              <a:rPr lang="en-US" i="1" dirty="0"/>
              <a:t>imitator, follower </a:t>
            </a:r>
            <a:r>
              <a:rPr lang="zh-CN" altLang="en-US" dirty="0"/>
              <a:t>效法、跟</a:t>
            </a:r>
            <a:r>
              <a:rPr lang="zh-CN" altLang="en-US" dirty="0" smtClean="0"/>
              <a:t>从</a:t>
            </a:r>
            <a:endParaRPr lang="en-US" altLang="zh-CN" dirty="0" smtClean="0"/>
          </a:p>
          <a:p>
            <a:pPr lvl="1"/>
            <a:r>
              <a:rPr lang="zh-CN" altLang="en-US" sz="2800" b="1" dirty="0"/>
              <a:t>效</a:t>
            </a:r>
            <a:r>
              <a:rPr lang="zh-CN" altLang="en-US" sz="2800" b="1" dirty="0" smtClean="0"/>
              <a:t>法在前的师傅学（林前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16</a:t>
            </a:r>
            <a:r>
              <a:rPr lang="zh-CN" altLang="en-US" sz="2800" b="1" dirty="0" smtClean="0"/>
              <a:t>， </a:t>
            </a:r>
            <a:r>
              <a:rPr lang="en-US" altLang="zh-CN" sz="2800" b="1" dirty="0" smtClean="0"/>
              <a:t>11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， 帖前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7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效法周围一同</a:t>
            </a:r>
            <a:r>
              <a:rPr lang="zh-CN" altLang="en-US" sz="2800" b="1" dirty="0" smtClean="0"/>
              <a:t>走天路</a:t>
            </a:r>
            <a:r>
              <a:rPr lang="zh-CN" altLang="en-US" sz="2800" b="1" dirty="0" smtClean="0"/>
              <a:t>的（来</a:t>
            </a:r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12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效法神、好像蒙慈爱的儿女（弗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1-2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lvl="1"/>
            <a:endParaRPr lang="en-US" sz="2800" b="1" dirty="0"/>
          </a:p>
          <a:p>
            <a:r>
              <a:rPr lang="zh-CN" altLang="en-US" sz="3200" b="1" dirty="0"/>
              <a:t>罗</a:t>
            </a:r>
            <a:r>
              <a:rPr lang="en-US" sz="3200" b="1" dirty="0"/>
              <a:t>8</a:t>
            </a:r>
            <a:r>
              <a:rPr lang="zh-CN" altLang="en-US" sz="3200" b="1" dirty="0"/>
              <a:t>：</a:t>
            </a:r>
            <a:r>
              <a:rPr lang="en-US" sz="3200" b="1" dirty="0"/>
              <a:t>9 </a:t>
            </a:r>
            <a:r>
              <a:rPr lang="el-GR" sz="3200" b="1" dirty="0"/>
              <a:t>σύμμορφος</a:t>
            </a:r>
            <a:r>
              <a:rPr lang="en-US" sz="3200" b="1" dirty="0"/>
              <a:t>, </a:t>
            </a:r>
            <a:r>
              <a:rPr lang="el-GR" sz="3200" b="1" dirty="0"/>
              <a:t>ον</a:t>
            </a:r>
            <a:r>
              <a:rPr lang="en-US" sz="3200" dirty="0"/>
              <a:t> of similarity of form or nature </a:t>
            </a:r>
            <a:r>
              <a:rPr lang="en-US" sz="3200" i="1" dirty="0"/>
              <a:t>having the same form as, conformed to, similar in </a:t>
            </a:r>
            <a:r>
              <a:rPr lang="en-US" sz="3200" i="1" dirty="0" smtClean="0"/>
              <a:t>form</a:t>
            </a:r>
            <a:r>
              <a:rPr lang="en-US" sz="3200" dirty="0" smtClean="0"/>
              <a:t> </a:t>
            </a:r>
            <a:r>
              <a:rPr lang="en-US" sz="3200" dirty="0"/>
              <a:t>or </a:t>
            </a:r>
            <a:r>
              <a:rPr lang="en-US" sz="3200" i="1" dirty="0"/>
              <a:t>nature</a:t>
            </a:r>
            <a:r>
              <a:rPr lang="en-US" sz="3200" dirty="0"/>
              <a:t> (RO 8.29) </a:t>
            </a:r>
            <a:r>
              <a:rPr lang="zh-CN" altLang="en-US" sz="3200" dirty="0"/>
              <a:t>有相似的本质、效法</a:t>
            </a: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效法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4"/>
            <a:ext cx="10515600" cy="5123815"/>
          </a:xfrm>
        </p:spPr>
        <p:txBody>
          <a:bodyPr/>
          <a:lstStyle/>
          <a:p>
            <a:pPr lvl="0"/>
            <a:r>
              <a:rPr lang="zh-CN" altLang="en-US" dirty="0" smtClean="0"/>
              <a:t>帖</a:t>
            </a:r>
            <a:r>
              <a:rPr lang="zh-CN" altLang="en-US" dirty="0"/>
              <a:t>前</a:t>
            </a:r>
            <a:r>
              <a:rPr lang="en-US" dirty="0"/>
              <a:t>1</a:t>
            </a:r>
            <a:r>
              <a:rPr lang="zh-CN" altLang="en-US" dirty="0"/>
              <a:t>：</a:t>
            </a:r>
            <a:r>
              <a:rPr lang="en-US" dirty="0"/>
              <a:t>7</a:t>
            </a:r>
            <a:r>
              <a:rPr lang="zh-CN" altLang="en-US" dirty="0"/>
              <a:t>，</a:t>
            </a:r>
            <a:r>
              <a:rPr lang="en-US" dirty="0"/>
              <a:t> 2</a:t>
            </a:r>
            <a:r>
              <a:rPr lang="zh-CN" altLang="en-US" dirty="0"/>
              <a:t>：</a:t>
            </a:r>
            <a:r>
              <a:rPr lang="en-US" dirty="0"/>
              <a:t>14</a:t>
            </a:r>
            <a:r>
              <a:rPr lang="zh-CN" altLang="en-US" dirty="0"/>
              <a:t>， 林前</a:t>
            </a:r>
            <a:r>
              <a:rPr lang="en-US" dirty="0"/>
              <a:t> 4</a:t>
            </a:r>
            <a:r>
              <a:rPr lang="zh-CN" altLang="en-US" dirty="0"/>
              <a:t>：</a:t>
            </a:r>
            <a:r>
              <a:rPr lang="en-US" dirty="0"/>
              <a:t>16</a:t>
            </a:r>
            <a:r>
              <a:rPr lang="zh-CN" altLang="en-US" dirty="0"/>
              <a:t>，</a:t>
            </a:r>
            <a:r>
              <a:rPr lang="en-US" dirty="0"/>
              <a:t> 11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弗</a:t>
            </a:r>
            <a:r>
              <a:rPr lang="en-US" dirty="0"/>
              <a:t>5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来</a:t>
            </a:r>
            <a:r>
              <a:rPr lang="en-US" dirty="0"/>
              <a:t>6</a:t>
            </a:r>
            <a:r>
              <a:rPr lang="zh-CN" altLang="en-US" dirty="0"/>
              <a:t>：</a:t>
            </a:r>
            <a:r>
              <a:rPr lang="en-US" dirty="0"/>
              <a:t>12 </a:t>
            </a:r>
            <a:r>
              <a:rPr lang="el-GR" b="1" dirty="0"/>
              <a:t>μιμητής</a:t>
            </a:r>
            <a:r>
              <a:rPr lang="en-US" b="1" dirty="0"/>
              <a:t>, </a:t>
            </a:r>
            <a:r>
              <a:rPr lang="el-GR" b="1" dirty="0"/>
              <a:t>οῦ</a:t>
            </a:r>
            <a:r>
              <a:rPr lang="en-US" b="1" dirty="0"/>
              <a:t>, </a:t>
            </a:r>
            <a:r>
              <a:rPr lang="el-GR" b="1" dirty="0"/>
              <a:t>ὁ</a:t>
            </a:r>
            <a:r>
              <a:rPr lang="en-US" dirty="0"/>
              <a:t> one who follows another’s example </a:t>
            </a:r>
            <a:r>
              <a:rPr lang="en-US" i="1" dirty="0"/>
              <a:t>imitator, follower </a:t>
            </a:r>
            <a:r>
              <a:rPr lang="zh-CN" altLang="en-US" dirty="0"/>
              <a:t>效法、跟</a:t>
            </a:r>
            <a:r>
              <a:rPr lang="zh-CN" altLang="en-US" dirty="0" smtClean="0"/>
              <a:t>从</a:t>
            </a:r>
            <a:endParaRPr lang="en-US" altLang="zh-CN" dirty="0" smtClean="0"/>
          </a:p>
          <a:p>
            <a:pPr lvl="1"/>
            <a:r>
              <a:rPr lang="zh-CN" altLang="en-US" sz="3200" b="1" dirty="0"/>
              <a:t>效</a:t>
            </a:r>
            <a:r>
              <a:rPr lang="zh-CN" altLang="en-US" sz="3200" b="1" dirty="0" smtClean="0"/>
              <a:t>法在前的师傅学（林前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16</a:t>
            </a:r>
            <a:r>
              <a:rPr lang="zh-CN" altLang="en-US" sz="3200" b="1" dirty="0" smtClean="0"/>
              <a:t>， </a:t>
            </a:r>
            <a:r>
              <a:rPr lang="en-US" altLang="zh-CN" sz="3200" b="1" dirty="0" smtClean="0"/>
              <a:t>11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， 帖前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7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pPr lvl="1"/>
            <a:r>
              <a:rPr lang="zh-CN" altLang="en-US" sz="3200" b="1" dirty="0" smtClean="0"/>
              <a:t>效法周围一同</a:t>
            </a:r>
            <a:r>
              <a:rPr lang="zh-CN" altLang="en-US" sz="3200" b="1" dirty="0" smtClean="0"/>
              <a:t>走天路</a:t>
            </a:r>
            <a:r>
              <a:rPr lang="zh-CN" altLang="en-US" sz="3200" b="1" dirty="0" smtClean="0"/>
              <a:t>的（来</a:t>
            </a:r>
            <a:r>
              <a:rPr lang="en-US" altLang="zh-CN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pPr lvl="1"/>
            <a:r>
              <a:rPr lang="zh-CN" altLang="en-US" sz="3200" b="1" dirty="0" smtClean="0"/>
              <a:t>效法神、好像蒙慈爱的儿女（弗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1-2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pPr lvl="1"/>
            <a:endParaRPr lang="en-US" sz="28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6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/>
              <a:t>学</a:t>
            </a:r>
            <a:r>
              <a:rPr lang="el-GR" b="1" dirty="0"/>
              <a:t>μανθάνω  </a:t>
            </a:r>
            <a:r>
              <a:rPr lang="en-US" i="1" dirty="0"/>
              <a:t>learn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/>
              <a:t>学</a:t>
            </a:r>
            <a:r>
              <a:rPr lang="el-GR" sz="3200" b="1" dirty="0"/>
              <a:t>μανθάνω  </a:t>
            </a:r>
            <a:r>
              <a:rPr lang="en-US" sz="3200" i="1" dirty="0"/>
              <a:t>learn</a:t>
            </a:r>
            <a:r>
              <a:rPr lang="en-US" sz="3200" dirty="0"/>
              <a:t>, i.e. of directing one’s mind to something and producing an external effect </a:t>
            </a:r>
            <a:r>
              <a:rPr lang="zh-CN" altLang="en-US" sz="3200" dirty="0" smtClean="0"/>
              <a:t>（弗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20</a:t>
            </a:r>
            <a:r>
              <a:rPr lang="zh-CN" altLang="en-US" sz="3200" dirty="0" smtClean="0"/>
              <a:t>）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zh-CN" altLang="en-US" sz="3200" b="1" dirty="0" smtClean="0"/>
              <a:t>更新 ：脱去旧的、穿上</a:t>
            </a:r>
            <a:r>
              <a:rPr lang="zh-CN" altLang="en-US" sz="3200" b="1" smtClean="0"/>
              <a:t>新的（</a:t>
            </a:r>
            <a:r>
              <a:rPr lang="zh-CN" altLang="en-US" sz="3200" b="1" dirty="0" smtClean="0"/>
              <a:t>弗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20-22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pPr lvl="1"/>
            <a:r>
              <a:rPr lang="zh-CN" altLang="en-US" sz="3200" b="1" dirty="0" smtClean="0"/>
              <a:t>跟从  （太</a:t>
            </a:r>
            <a:r>
              <a:rPr lang="en-US" altLang="zh-CN" sz="3200" b="1" dirty="0" smtClean="0"/>
              <a:t>16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24</a:t>
            </a:r>
            <a:r>
              <a:rPr lang="zh-CN" altLang="en-US" sz="3200" b="1" dirty="0" smtClean="0"/>
              <a:t>）</a:t>
            </a:r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5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更新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/>
          <a:lstStyle/>
          <a:p>
            <a:pPr lvl="0"/>
            <a:r>
              <a:rPr lang="zh-TW" altLang="en-US" dirty="0"/>
              <a:t>弗</a:t>
            </a:r>
            <a:r>
              <a:rPr lang="en-US" dirty="0"/>
              <a:t>4</a:t>
            </a:r>
            <a:r>
              <a:rPr lang="zh-TW" altLang="en-US" dirty="0"/>
              <a:t>：</a:t>
            </a:r>
            <a:r>
              <a:rPr lang="en-US" dirty="0"/>
              <a:t>20-22</a:t>
            </a:r>
          </a:p>
          <a:p>
            <a:pPr lvl="0"/>
            <a:r>
              <a:rPr lang="zh-TW" altLang="en-US" dirty="0"/>
              <a:t>你們</a:t>
            </a:r>
            <a:r>
              <a:rPr lang="zh-TW" altLang="en-US" sz="3200" b="1" dirty="0">
                <a:solidFill>
                  <a:srgbClr val="C00000"/>
                </a:solidFill>
              </a:rPr>
              <a:t>學了基督</a:t>
            </a:r>
            <a:r>
              <a:rPr lang="zh-TW" altLang="en-US" dirty="0"/>
              <a:t>、卻不是這樣．如果你們聽過他的道、領了他的教、學了他的真理、就要脫去你們從前行為上的舊人．這舊人是因私慾的迷惑、漸漸變壞的．</a:t>
            </a:r>
            <a:endParaRPr lang="en-US" dirty="0"/>
          </a:p>
          <a:p>
            <a:r>
              <a:rPr lang="zh-TW" altLang="en-US" dirty="0"/>
              <a:t>又要將你們的心志改換一新．並且穿上新人．這新人是照著　神的形像造的、有真理的仁義、和聖潔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sz="3200" b="1" dirty="0" smtClean="0"/>
          </a:p>
          <a:p>
            <a:pPr lvl="1"/>
            <a:r>
              <a:rPr lang="zh-TW" altLang="en-US" sz="3200" b="1" dirty="0" smtClean="0">
                <a:solidFill>
                  <a:srgbClr val="C00000"/>
                </a:solidFill>
              </a:rPr>
              <a:t>脱</a:t>
            </a:r>
            <a:r>
              <a:rPr lang="zh-TW" altLang="en-US" sz="3200" b="1" dirty="0">
                <a:solidFill>
                  <a:srgbClr val="C00000"/>
                </a:solidFill>
              </a:rPr>
              <a:t>去</a:t>
            </a:r>
            <a:r>
              <a:rPr lang="zh-TW" altLang="en-US" sz="3200" b="1" dirty="0"/>
              <a:t>行为上的旧人 </a:t>
            </a:r>
            <a:r>
              <a:rPr lang="en-US" sz="3200" b="1" dirty="0"/>
              <a:t>put off your old </a:t>
            </a:r>
            <a:r>
              <a:rPr lang="en-US" sz="3200" b="1" dirty="0" smtClean="0"/>
              <a:t>self </a:t>
            </a:r>
            <a:endParaRPr lang="en-US" sz="3200" b="1" dirty="0"/>
          </a:p>
          <a:p>
            <a:pPr lvl="1"/>
            <a:r>
              <a:rPr lang="zh-TW" altLang="en-US" sz="3200" b="1" dirty="0">
                <a:solidFill>
                  <a:srgbClr val="C00000"/>
                </a:solidFill>
              </a:rPr>
              <a:t>穿上</a:t>
            </a:r>
            <a:r>
              <a:rPr lang="zh-TW" altLang="en-US" sz="3200" b="1" dirty="0"/>
              <a:t>新人</a:t>
            </a:r>
            <a:r>
              <a:rPr lang="en-US" sz="3200" b="1" dirty="0"/>
              <a:t>put on the new self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3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跟从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6800"/>
            <a:ext cx="12090400" cy="57912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以利沙的跟从 （列王下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耶和華要用旋風接以利亞昇天的時候、以利亞與以利沙從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吉甲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前往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。以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利亞對以利沙說、耶和華差我往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伯特利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去、你可以在這裡等候．以利沙說、我指著永生的耶和華、又敢在你面前起誓、</a:t>
            </a:r>
            <a:r>
              <a:rPr lang="zh-TW" altLang="en-US" sz="3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我必不離開你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。於是二人下到伯特利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。住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伯特利的先知門徒出來見以利沙、對他說、耶和華今日要接你的師傅離開你、你知道不知道。他說、</a:t>
            </a:r>
            <a:r>
              <a:rPr lang="zh-TW" altLang="en-US" sz="3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我知道．你們不要作聲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。。。。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於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是二人到了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耶利哥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。。。。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先知門徒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去了五十人、遠遠的站在他們對面．二人在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約但河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邊站住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。以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利亞將自己的外衣捲起來、用以打水、水就左右分開、二人走乾地而過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過去之後、以利亞對以利沙說、我未曾被接去離開你、你要我為你作甚麼只管求我。以利沙說、</a:t>
            </a:r>
            <a:r>
              <a:rPr lang="zh-TW" altLang="en-US" sz="3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願感動你的靈加倍的感動我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以利亞說、你所求的難得、雖然如此、我被接去離開你的時候、你若看見我、就必得著．不然、必得不著了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他們正走著說話、忽有火車火馬、將二人隔開、以利亞就乘旋風昇天去了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。以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利沙看見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CN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。。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</a:t>
            </a:r>
            <a:r>
              <a:rPr lang="zh-TW" altLang="en-US" sz="3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於是以利沙把自己的衣服撕為兩片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他拾起以利亞身上掉下來的外衣、回去站在約但河邊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。他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用以利亞身上</a:t>
            </a:r>
            <a:r>
              <a:rPr lang="zh-TW" altLang="en-US" sz="3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掉下來的外衣、打水、說、耶和華、以利亞的　神在哪裡呢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。打水之後、水也左右分開、以利沙就過來了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住耶利哥的先知門徒從對面看見他、就說、</a:t>
            </a:r>
            <a:r>
              <a:rPr lang="zh-TW" altLang="en-US" sz="30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感動以利亞的靈感動以利沙了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85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以利沙的跟从 （列王下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1-15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我知道、你们不要作声</a:t>
            </a:r>
            <a:endParaRPr lang="en-US" altLang="zh-CN" dirty="0" smtClean="0"/>
          </a:p>
          <a:p>
            <a:r>
              <a:rPr lang="zh-CN" altLang="en-US" dirty="0" smtClean="0"/>
              <a:t>吉甲到伯特利、到耶利哥、到约但河外</a:t>
            </a:r>
            <a:endParaRPr lang="en-US" altLang="zh-CN" dirty="0" smtClean="0"/>
          </a:p>
          <a:p>
            <a:r>
              <a:rPr lang="zh-CN" altLang="en-US" dirty="0" smtClean="0"/>
              <a:t>我必不离开你 </a:t>
            </a:r>
            <a:r>
              <a:rPr lang="en-US" altLang="zh-CN" dirty="0" smtClean="0"/>
              <a:t>vs. </a:t>
            </a:r>
            <a:r>
              <a:rPr lang="zh-CN" altLang="en-US" dirty="0" smtClean="0"/>
              <a:t>远远站着</a:t>
            </a:r>
            <a:endParaRPr lang="en-US" altLang="zh-CN" dirty="0" smtClean="0"/>
          </a:p>
          <a:p>
            <a:r>
              <a:rPr lang="zh-TW" altLang="en-US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願感動你的靈加倍的感動我</a:t>
            </a:r>
            <a:endParaRPr lang="en-US" altLang="zh-TW" b="1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把自己的衣服撕為兩片</a:t>
            </a:r>
            <a:r>
              <a:rPr lang="zh-CN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他拾起以利亞身上掉下來的外衣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用以利亞身上</a:t>
            </a:r>
            <a:r>
              <a:rPr lang="zh-TW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掉下來的外衣、打水</a:t>
            </a:r>
            <a:endParaRPr lang="en-US" altLang="zh-TW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耶和華、以利亞的　神在哪裡呢</a:t>
            </a:r>
            <a:endParaRPr lang="en-US" altLang="zh-TW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感動以利亞的靈感動以利沙了</a:t>
            </a:r>
            <a:endParaRPr lang="en-US" altLang="zh-TW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b="1" dirty="0" smtClean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8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效法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4"/>
            <a:ext cx="10515600" cy="5123815"/>
          </a:xfrm>
        </p:spPr>
        <p:txBody>
          <a:bodyPr/>
          <a:lstStyle/>
          <a:p>
            <a:pPr lvl="0"/>
            <a:r>
              <a:rPr lang="zh-CN" altLang="en-US" dirty="0" smtClean="0"/>
              <a:t>帖</a:t>
            </a:r>
            <a:r>
              <a:rPr lang="zh-CN" altLang="en-US" dirty="0"/>
              <a:t>前</a:t>
            </a:r>
            <a:r>
              <a:rPr lang="en-US" dirty="0"/>
              <a:t>1</a:t>
            </a:r>
            <a:r>
              <a:rPr lang="zh-CN" altLang="en-US" dirty="0"/>
              <a:t>：</a:t>
            </a:r>
            <a:r>
              <a:rPr lang="en-US" dirty="0"/>
              <a:t>7</a:t>
            </a:r>
            <a:r>
              <a:rPr lang="zh-CN" altLang="en-US" dirty="0"/>
              <a:t>，</a:t>
            </a:r>
            <a:r>
              <a:rPr lang="en-US" dirty="0"/>
              <a:t> 2</a:t>
            </a:r>
            <a:r>
              <a:rPr lang="zh-CN" altLang="en-US" dirty="0"/>
              <a:t>：</a:t>
            </a:r>
            <a:r>
              <a:rPr lang="en-US" dirty="0"/>
              <a:t>14</a:t>
            </a:r>
            <a:r>
              <a:rPr lang="zh-CN" altLang="en-US" dirty="0"/>
              <a:t>， 林前</a:t>
            </a:r>
            <a:r>
              <a:rPr lang="en-US" dirty="0"/>
              <a:t> 4</a:t>
            </a:r>
            <a:r>
              <a:rPr lang="zh-CN" altLang="en-US" dirty="0"/>
              <a:t>：</a:t>
            </a:r>
            <a:r>
              <a:rPr lang="en-US" dirty="0"/>
              <a:t>16</a:t>
            </a:r>
            <a:r>
              <a:rPr lang="zh-CN" altLang="en-US" dirty="0"/>
              <a:t>，</a:t>
            </a:r>
            <a:r>
              <a:rPr lang="en-US" dirty="0"/>
              <a:t> 11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弗</a:t>
            </a:r>
            <a:r>
              <a:rPr lang="en-US" dirty="0"/>
              <a:t>5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CN" altLang="en-US" dirty="0"/>
              <a:t>， 来</a:t>
            </a:r>
            <a:r>
              <a:rPr lang="en-US" dirty="0"/>
              <a:t>6</a:t>
            </a:r>
            <a:r>
              <a:rPr lang="zh-CN" altLang="en-US" dirty="0"/>
              <a:t>：</a:t>
            </a:r>
            <a:r>
              <a:rPr lang="en-US" dirty="0"/>
              <a:t>12 </a:t>
            </a:r>
            <a:r>
              <a:rPr lang="el-GR" b="1" dirty="0"/>
              <a:t>μιμητής</a:t>
            </a:r>
            <a:r>
              <a:rPr lang="en-US" b="1" dirty="0"/>
              <a:t>, </a:t>
            </a:r>
            <a:r>
              <a:rPr lang="el-GR" b="1" dirty="0"/>
              <a:t>οῦ</a:t>
            </a:r>
            <a:r>
              <a:rPr lang="en-US" b="1" dirty="0"/>
              <a:t>, </a:t>
            </a:r>
            <a:r>
              <a:rPr lang="el-GR" b="1" dirty="0"/>
              <a:t>ὁ</a:t>
            </a:r>
            <a:r>
              <a:rPr lang="en-US" dirty="0"/>
              <a:t> one who follows another’s example </a:t>
            </a:r>
            <a:r>
              <a:rPr lang="en-US" i="1" dirty="0"/>
              <a:t>imitator, follower </a:t>
            </a:r>
            <a:r>
              <a:rPr lang="zh-CN" altLang="en-US" dirty="0"/>
              <a:t>效法、跟</a:t>
            </a:r>
            <a:r>
              <a:rPr lang="zh-CN" altLang="en-US" dirty="0" smtClean="0"/>
              <a:t>从</a:t>
            </a:r>
            <a:endParaRPr lang="en-US" altLang="zh-CN" dirty="0" smtClean="0"/>
          </a:p>
          <a:p>
            <a:pPr lvl="1"/>
            <a:endParaRPr lang="en-US" sz="2800" b="1" dirty="0"/>
          </a:p>
          <a:p>
            <a:r>
              <a:rPr lang="zh-CN" altLang="en-US" sz="3200" b="1" dirty="0"/>
              <a:t>罗</a:t>
            </a:r>
            <a:r>
              <a:rPr lang="en-US" sz="3200" b="1" dirty="0"/>
              <a:t>8</a:t>
            </a:r>
            <a:r>
              <a:rPr lang="zh-CN" altLang="en-US" sz="3200" b="1" dirty="0"/>
              <a:t>：</a:t>
            </a:r>
            <a:r>
              <a:rPr lang="en-US" sz="3200" b="1" dirty="0"/>
              <a:t>9 </a:t>
            </a:r>
            <a:r>
              <a:rPr lang="el-GR" sz="3200" b="1" dirty="0"/>
              <a:t>σύμμορφος</a:t>
            </a:r>
            <a:r>
              <a:rPr lang="en-US" sz="3200" b="1" dirty="0"/>
              <a:t>, </a:t>
            </a:r>
            <a:r>
              <a:rPr lang="el-GR" sz="3200" b="1" dirty="0"/>
              <a:t>ον</a:t>
            </a:r>
            <a:r>
              <a:rPr lang="en-US" sz="3200" dirty="0"/>
              <a:t> of similarity of form or nature </a:t>
            </a:r>
            <a:r>
              <a:rPr lang="en-US" sz="3200" i="1" dirty="0"/>
              <a:t>having the same form as, conformed to, similar in </a:t>
            </a:r>
            <a:r>
              <a:rPr lang="en-US" sz="3200" i="1" dirty="0" smtClean="0"/>
              <a:t>form</a:t>
            </a:r>
            <a:r>
              <a:rPr lang="en-US" sz="3200" dirty="0" smtClean="0"/>
              <a:t> </a:t>
            </a:r>
            <a:r>
              <a:rPr lang="en-US" sz="3200" dirty="0"/>
              <a:t>or </a:t>
            </a:r>
            <a:r>
              <a:rPr lang="en-US" sz="3200" i="1" dirty="0"/>
              <a:t>nature</a:t>
            </a:r>
            <a:r>
              <a:rPr lang="en-US" sz="3200" dirty="0"/>
              <a:t> (RO 8.29) </a:t>
            </a:r>
            <a:r>
              <a:rPr lang="zh-CN" altLang="en-US" sz="3200" dirty="0" smtClean="0"/>
              <a:t>有模成相</a:t>
            </a:r>
            <a:r>
              <a:rPr lang="zh-CN" altLang="en-US" sz="3200" dirty="0"/>
              <a:t>似的本</a:t>
            </a:r>
            <a:r>
              <a:rPr lang="zh-CN" altLang="en-US" sz="3200" dirty="0" smtClean="0"/>
              <a:t>质与样式、</a:t>
            </a:r>
            <a:r>
              <a:rPr lang="zh-CN" altLang="en-US" sz="3200" dirty="0"/>
              <a:t>效法</a:t>
            </a: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7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/>
              <a:t>效</a:t>
            </a:r>
            <a:r>
              <a:rPr lang="zh-CN" altLang="en-US" dirty="0" smtClean="0"/>
              <a:t>法祂儿子的模样 （</a:t>
            </a:r>
            <a:r>
              <a:rPr lang="el-GR" dirty="0"/>
              <a:t>προώρισεν συμμόρφους τῆς εἰκόνος τοῦ υἱοῦ </a:t>
            </a:r>
            <a:r>
              <a:rPr lang="el-GR" dirty="0" smtClean="0"/>
              <a:t>αὐτοῦ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身体的样式 </a:t>
            </a:r>
            <a:r>
              <a:rPr lang="en-US" altLang="zh-CN" sz="3200" b="1" dirty="0"/>
              <a:t>glorious body</a:t>
            </a:r>
            <a:r>
              <a:rPr lang="zh-CN" altLang="en-US" sz="3200" b="1" dirty="0"/>
              <a:t>（腓 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20-21</a:t>
            </a:r>
            <a:r>
              <a:rPr lang="zh-CN" altLang="en-US" sz="3200" b="1" dirty="0"/>
              <a:t>）</a:t>
            </a:r>
          </a:p>
          <a:p>
            <a:pPr marL="457200" lvl="1" indent="0">
              <a:buNone/>
            </a:pPr>
            <a:r>
              <a:rPr lang="zh-CN" altLang="en-US" sz="3200" dirty="0"/>
              <a:t>我们却是天上的国民．并且等候救主、就是主耶稣基督、从天上降临</a:t>
            </a:r>
            <a:r>
              <a:rPr lang="zh-CN" altLang="en-US" sz="3200" dirty="0" smtClean="0"/>
              <a:t>。他</a:t>
            </a:r>
            <a:r>
              <a:rPr lang="zh-CN" altLang="en-US" sz="3200" dirty="0"/>
              <a:t>要按着那能叫万有归服自己的大能、将我们这卑贱的身体改变形状、和他自己荣耀的身体相似。</a:t>
            </a:r>
            <a:endParaRPr lang="en-US" sz="3200" dirty="0"/>
          </a:p>
          <a:p>
            <a:pPr marL="0" indent="0">
              <a:buNone/>
            </a:pPr>
            <a:endParaRPr lang="en-US" altLang="zh-CN" sz="3200" b="1" dirty="0"/>
          </a:p>
          <a:p>
            <a:r>
              <a:rPr lang="zh-CN" altLang="en-US" sz="3200" b="1" dirty="0" smtClean="0"/>
              <a:t>生</a:t>
            </a:r>
            <a:r>
              <a:rPr lang="zh-CN" altLang="en-US" sz="3200" b="1" dirty="0" smtClean="0"/>
              <a:t>命的模样</a:t>
            </a:r>
            <a:r>
              <a:rPr lang="en-US" altLang="zh-CN" sz="3200" b="1" dirty="0" smtClean="0"/>
              <a:t>characters of life</a:t>
            </a:r>
            <a:r>
              <a:rPr lang="zh-CN" altLang="en-US" sz="3200" b="1" dirty="0" smtClean="0"/>
              <a:t>（罗</a:t>
            </a:r>
            <a:r>
              <a:rPr lang="en-US" altLang="zh-CN" sz="3200" b="1" dirty="0" smtClean="0"/>
              <a:t>8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29</a:t>
            </a:r>
            <a:r>
              <a:rPr lang="zh-CN" altLang="en-US" sz="3200" b="1" dirty="0" smtClean="0"/>
              <a:t>）</a:t>
            </a:r>
            <a:endParaRPr lang="en-US" altLang="zh-CN" sz="3200" b="1" dirty="0" smtClean="0"/>
          </a:p>
          <a:p>
            <a:pPr marL="457200" lvl="1" indent="0">
              <a:buNone/>
            </a:pPr>
            <a:r>
              <a:rPr lang="zh-TW" altLang="en-US" sz="3200" dirty="0"/>
              <a:t>因為他豫先所知道的人、就豫先定下效法他兒子的模樣使他兒子在許多弟兄中作長子</a:t>
            </a:r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76126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1767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DFKai-SB</vt:lpstr>
      <vt:lpstr>KaiTi</vt:lpstr>
      <vt:lpstr>新細明體</vt:lpstr>
      <vt:lpstr>宋体</vt:lpstr>
      <vt:lpstr>Arial</vt:lpstr>
      <vt:lpstr>Calibri</vt:lpstr>
      <vt:lpstr>Calibri Light</vt:lpstr>
      <vt:lpstr>Office Theme</vt:lpstr>
      <vt:lpstr>效法基督</vt:lpstr>
      <vt:lpstr>效法</vt:lpstr>
      <vt:lpstr>效法</vt:lpstr>
      <vt:lpstr>学μανθάνω  learn, </vt:lpstr>
      <vt:lpstr>更新</vt:lpstr>
      <vt:lpstr>跟从</vt:lpstr>
      <vt:lpstr>以利沙的跟从 （列王下2：1-15）</vt:lpstr>
      <vt:lpstr>效法</vt:lpstr>
      <vt:lpstr>效法祂儿子的模样 （προώρισεν συμμόρφους τῆς εἰκόνος τοῦ υἱοῦ αὐτοῦ)</vt:lpstr>
      <vt:lpstr>PowerPoint Presentation</vt:lpstr>
      <vt:lpstr>以主的心为心：腓立比2：5-8</vt:lpstr>
      <vt:lpstr>基督的榜样：彼前 2：21-24</vt:lpstr>
      <vt:lpstr>榜样</vt:lpstr>
      <vt:lpstr>基督因爱为义受苦的榜样：彼前 2：21-24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效法基督</dc:title>
  <dc:creator>Ming Liu</dc:creator>
  <cp:lastModifiedBy>Ming Liu</cp:lastModifiedBy>
  <cp:revision>24</cp:revision>
  <cp:lastPrinted>2017-06-11T11:38:30Z</cp:lastPrinted>
  <dcterms:created xsi:type="dcterms:W3CDTF">2017-05-28T10:29:46Z</dcterms:created>
  <dcterms:modified xsi:type="dcterms:W3CDTF">2017-06-11T11:47:57Z</dcterms:modified>
</cp:coreProperties>
</file>